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64" r:id="rId2"/>
    <p:sldId id="292" r:id="rId3"/>
    <p:sldId id="291" r:id="rId4"/>
    <p:sldId id="286" r:id="rId5"/>
    <p:sldId id="306" r:id="rId6"/>
    <p:sldId id="293" r:id="rId7"/>
    <p:sldId id="297" r:id="rId8"/>
    <p:sldId id="296" r:id="rId9"/>
    <p:sldId id="298" r:id="rId10"/>
    <p:sldId id="289" r:id="rId11"/>
    <p:sldId id="294" r:id="rId12"/>
    <p:sldId id="295" r:id="rId13"/>
    <p:sldId id="280" r:id="rId14"/>
    <p:sldId id="303" r:id="rId15"/>
    <p:sldId id="304" r:id="rId16"/>
    <p:sldId id="305" r:id="rId17"/>
    <p:sldId id="313" r:id="rId18"/>
    <p:sldId id="271" r:id="rId19"/>
    <p:sldId id="315" r:id="rId20"/>
    <p:sldId id="316" r:id="rId21"/>
    <p:sldId id="302" r:id="rId22"/>
    <p:sldId id="299" r:id="rId23"/>
    <p:sldId id="300" r:id="rId24"/>
    <p:sldId id="301" r:id="rId25"/>
    <p:sldId id="312" r:id="rId26"/>
    <p:sldId id="314" r:id="rId27"/>
    <p:sldId id="309" r:id="rId28"/>
    <p:sldId id="308" r:id="rId29"/>
    <p:sldId id="310" r:id="rId30"/>
    <p:sldId id="31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2A"/>
    <a:srgbClr val="267B26"/>
    <a:srgbClr val="AA00AA"/>
    <a:srgbClr val="FFCCA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84019" autoAdjust="0"/>
  </p:normalViewPr>
  <p:slideViewPr>
    <p:cSldViewPr snapToGrid="0">
      <p:cViewPr varScale="1">
        <p:scale>
          <a:sx n="87" d="100"/>
          <a:sy n="87" d="100"/>
        </p:scale>
        <p:origin x="29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B0E77-E0F9-42C8-A1CE-5C98B07D07CF}" type="datetimeFigureOut">
              <a:rPr lang="en-AU" smtClean="0"/>
              <a:t>23/10/2018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1EDB-2BAE-484D-AD9C-222096B8EF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7681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64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Different trajectories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032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Different trajectories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9286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in urban scenes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284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89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56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069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Split 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4058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93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Different numbers of skips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694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Different trajectories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71EDB-2BAE-484D-AD9C-222096B8EF1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09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A251-4EFF-416C-9AD3-ABC697E75AE1}" type="datetime1">
              <a:rPr lang="en-AU" smtClean="0"/>
              <a:t>23/10/2018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81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6AC3-1D58-4F3D-A788-460047B109CE}" type="datetime1">
              <a:rPr lang="en-AU" smtClean="0"/>
              <a:t>23/10/2018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770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AD21-46D6-4E1D-A9C1-11C801095CDD}" type="datetime1">
              <a:rPr lang="en-AU" smtClean="0"/>
              <a:t>23/10/2018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835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F8DF-DD9E-4ACB-8D3F-67876FA3376E}" type="datetime1">
              <a:rPr lang="en-AU" smtClean="0"/>
              <a:t>23/10/2018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73295" y="6492875"/>
            <a:ext cx="1312025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4341BFB1-F39D-4FAC-A8BB-815D76225200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6481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A19B-CC2E-4D2B-B30D-59A1EA1EF613}" type="datetime1">
              <a:rPr lang="en-AU" smtClean="0"/>
              <a:t>23/10/2018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86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C3DA5-818F-45B3-ADD7-10A636E5DB9A}" type="datetime1">
              <a:rPr lang="en-AU" smtClean="0"/>
              <a:t>23/10/2018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20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CE7F-DB3E-49C0-81D6-075D3B5705DC}" type="datetime1">
              <a:rPr lang="en-AU" smtClean="0"/>
              <a:t>23/10/2018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18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1A22B-A6E8-4B15-824E-0A048F6A24D5}" type="datetime1">
              <a:rPr lang="en-AU" smtClean="0"/>
              <a:t>23/10/2018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381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1241-DBFA-41D9-96F3-477D160DE8A2}" type="datetime1">
              <a:rPr lang="en-AU" smtClean="0"/>
              <a:t>23/10/2018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54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04E3F9-F75A-4E41-B18D-2D7153C7B628}" type="datetime1">
              <a:rPr lang="en-AU" smtClean="0"/>
              <a:t>23/10/2018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39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78B8-0C3F-432B-AADD-300014815FD4}" type="datetime1">
              <a:rPr lang="en-AU" smtClean="0"/>
              <a:t>23/10/2018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31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78169"/>
            <a:ext cx="10058400" cy="46909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A66DDC-98D9-4155-B6D2-7B072283BEB3}" type="datetime1">
              <a:rPr lang="en-AU" smtClean="0"/>
              <a:t>23/10/2018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41BFB1-F39D-4FAC-A8BB-815D76225200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00649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30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3.jpeg"/><Relationship Id="rId7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6000" dirty="0"/>
              <a:t>Scene mapping using a RGB-D sensor from an UAV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cap="none" dirty="0"/>
              <a:t>Katrina Ashton: u5586882</a:t>
            </a:r>
          </a:p>
          <a:p>
            <a:r>
              <a:rPr lang="en-AU" cap="none" dirty="0"/>
              <a:t>Supervisor: </a:t>
            </a:r>
            <a:r>
              <a:rPr lang="en-AU" cap="none" dirty="0" err="1"/>
              <a:t>Viorela</a:t>
            </a:r>
            <a:r>
              <a:rPr lang="en-AU" cap="none" dirty="0"/>
              <a:t> Ila</a:t>
            </a:r>
          </a:p>
          <a:p>
            <a:r>
              <a:rPr lang="en-AU" cap="none" dirty="0"/>
              <a:t>Australian National University</a:t>
            </a:r>
          </a:p>
          <a:p>
            <a:endParaRPr lang="en-AU" cap="none" dirty="0"/>
          </a:p>
        </p:txBody>
      </p:sp>
    </p:spTree>
    <p:extLst>
      <p:ext uri="{BB962C8B-B14F-4D97-AF65-F5344CB8AC3E}">
        <p14:creationId xmlns:p14="http://schemas.microsoft.com/office/powerpoint/2010/main" val="154844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3438-3744-4B99-8673-45971E72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Frames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67A3736-C19D-4996-A25F-CEE7C0262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003" t="25333" r="22470" b="20579"/>
          <a:stretch/>
        </p:blipFill>
        <p:spPr>
          <a:xfrm>
            <a:off x="1831256" y="1362314"/>
            <a:ext cx="8529488" cy="4830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4A2511-FFFE-4449-9954-A8EB39C74ADB}"/>
              </a:ext>
            </a:extLst>
          </p:cNvPr>
          <p:cNvSpPr txBox="1"/>
          <p:nvPr/>
        </p:nvSpPr>
        <p:spPr>
          <a:xfrm>
            <a:off x="8654815" y="2311254"/>
            <a:ext cx="1921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0000FF"/>
                </a:solidFill>
              </a:rPr>
              <a:t>Quadcopter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78F9D-6246-49BF-8689-4A936A9597C9}"/>
              </a:ext>
            </a:extLst>
          </p:cNvPr>
          <p:cNvSpPr/>
          <p:nvPr/>
        </p:nvSpPr>
        <p:spPr>
          <a:xfrm>
            <a:off x="1897084" y="3076663"/>
            <a:ext cx="1073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rgbClr val="267B26"/>
                </a:solidFill>
              </a:rPr>
              <a:t>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CF320-5A94-43A8-8C5A-BD569F356312}"/>
              </a:ext>
            </a:extLst>
          </p:cNvPr>
          <p:cNvSpPr/>
          <p:nvPr/>
        </p:nvSpPr>
        <p:spPr>
          <a:xfrm>
            <a:off x="1615249" y="5298351"/>
            <a:ext cx="997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rgbClr val="AA00AA"/>
                </a:solidFill>
              </a:rPr>
              <a:t>Vicon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5E81E8-D397-4C57-B5FA-6A5AD33E76A6}"/>
              </a:ext>
            </a:extLst>
          </p:cNvPr>
          <p:cNvSpPr/>
          <p:nvPr/>
        </p:nvSpPr>
        <p:spPr>
          <a:xfrm>
            <a:off x="9167750" y="4360069"/>
            <a:ext cx="1300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rgbClr val="FF7F2A"/>
                </a:solidFill>
              </a:rPr>
              <a:t>Camera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39A976-1DF4-4B1C-AFCE-21AC4AA3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12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D8F6A-6656-48C5-B1EA-E19B8762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Frames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363922-B2A0-4ECD-8BF2-256B87817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5912" y="1305699"/>
            <a:ext cx="7447579" cy="526569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1D0BE7-6C38-489F-9E4D-7161E3EB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694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CCFB8AC-4E27-407D-8931-0755695EEB71}"/>
              </a:ext>
            </a:extLst>
          </p:cNvPr>
          <p:cNvGrpSpPr/>
          <p:nvPr/>
        </p:nvGrpSpPr>
        <p:grpSpPr>
          <a:xfrm>
            <a:off x="1209012" y="2896687"/>
            <a:ext cx="1498600" cy="895685"/>
            <a:chOff x="3732311" y="4083326"/>
            <a:chExt cx="1498600" cy="8956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7FF9A2-CD8A-4ADA-9573-0745B215C9D5}"/>
                </a:ext>
              </a:extLst>
            </p:cNvPr>
            <p:cNvSpPr/>
            <p:nvPr/>
          </p:nvSpPr>
          <p:spPr>
            <a:xfrm rot="2108809">
              <a:off x="3732311" y="4083326"/>
              <a:ext cx="1498600" cy="89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308E37D-95F4-454A-861A-EAB721F0B59D}"/>
                </a:ext>
              </a:extLst>
            </p:cNvPr>
            <p:cNvSpPr/>
            <p:nvPr/>
          </p:nvSpPr>
          <p:spPr>
            <a:xfrm flipH="1" flipV="1">
              <a:off x="4285400" y="4376156"/>
              <a:ext cx="105237" cy="113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4226C13-3A93-406D-9A2B-E4ABFAEEBAAE}"/>
                </a:ext>
              </a:extLst>
            </p:cNvPr>
            <p:cNvSpPr/>
            <p:nvPr/>
          </p:nvSpPr>
          <p:spPr>
            <a:xfrm flipH="1" flipV="1">
              <a:off x="4681192" y="4403450"/>
              <a:ext cx="105237" cy="113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0F6D8F-F188-4910-A42D-85D1F6066A2B}"/>
                </a:ext>
              </a:extLst>
            </p:cNvPr>
            <p:cNvSpPr/>
            <p:nvPr/>
          </p:nvSpPr>
          <p:spPr>
            <a:xfrm flipH="1" flipV="1">
              <a:off x="4669820" y="4610442"/>
              <a:ext cx="105237" cy="11395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F61ECB5-1C62-4DD6-A348-756DA1CA6FC0}"/>
              </a:ext>
            </a:extLst>
          </p:cNvPr>
          <p:cNvGrpSpPr/>
          <p:nvPr/>
        </p:nvGrpSpPr>
        <p:grpSpPr>
          <a:xfrm>
            <a:off x="3733799" y="3109349"/>
            <a:ext cx="1498600" cy="895685"/>
            <a:chOff x="6257098" y="4295988"/>
            <a:chExt cx="1498600" cy="89568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5CE0B3-3E57-428A-BD5E-4B4D078DF34A}"/>
                </a:ext>
              </a:extLst>
            </p:cNvPr>
            <p:cNvSpPr/>
            <p:nvPr/>
          </p:nvSpPr>
          <p:spPr>
            <a:xfrm rot="20383762">
              <a:off x="6257098" y="4295988"/>
              <a:ext cx="1498600" cy="89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8A8F694-DD1B-4D6F-B89D-1F18255BB35C}"/>
                </a:ext>
              </a:extLst>
            </p:cNvPr>
            <p:cNvSpPr/>
            <p:nvPr/>
          </p:nvSpPr>
          <p:spPr>
            <a:xfrm flipH="1" flipV="1">
              <a:off x="6696264" y="4735570"/>
              <a:ext cx="105237" cy="113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FBFE9B-95EA-484B-9849-679CC3248FF8}"/>
                </a:ext>
              </a:extLst>
            </p:cNvPr>
            <p:cNvSpPr/>
            <p:nvPr/>
          </p:nvSpPr>
          <p:spPr>
            <a:xfrm flipH="1" flipV="1">
              <a:off x="7058286" y="4466008"/>
              <a:ext cx="105237" cy="113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A4AA56F-6F0D-458E-B951-0E36C17D8F9A}"/>
                </a:ext>
              </a:extLst>
            </p:cNvPr>
            <p:cNvSpPr/>
            <p:nvPr/>
          </p:nvSpPr>
          <p:spPr>
            <a:xfrm flipH="1" flipV="1">
              <a:off x="7020036" y="4676203"/>
              <a:ext cx="105237" cy="11395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71F509-7055-4202-9F76-77E28CD5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Projective geometry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1D487B-BA50-4A5A-B1DD-E0BAE996A71F}"/>
              </a:ext>
            </a:extLst>
          </p:cNvPr>
          <p:cNvGrpSpPr/>
          <p:nvPr/>
        </p:nvGrpSpPr>
        <p:grpSpPr>
          <a:xfrm>
            <a:off x="2528837" y="1998352"/>
            <a:ext cx="1191584" cy="593186"/>
            <a:chOff x="5052136" y="3184991"/>
            <a:chExt cx="1191584" cy="593186"/>
          </a:xfrm>
        </p:grpSpPr>
        <p:sp>
          <p:nvSpPr>
            <p:cNvPr id="5" name="Multiplication Sign 4">
              <a:extLst>
                <a:ext uri="{FF2B5EF4-FFF2-40B4-BE49-F238E27FC236}">
                  <a16:creationId xmlns:a16="http://schemas.microsoft.com/office/drawing/2014/main" id="{2EDED348-7967-45E2-9C4C-319B506635DA}"/>
                </a:ext>
              </a:extLst>
            </p:cNvPr>
            <p:cNvSpPr/>
            <p:nvPr/>
          </p:nvSpPr>
          <p:spPr>
            <a:xfrm>
              <a:off x="6065521" y="3569372"/>
              <a:ext cx="165652" cy="208805"/>
            </a:xfrm>
            <a:prstGeom prst="mathMultiply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Multiplication Sign 5">
              <a:extLst>
                <a:ext uri="{FF2B5EF4-FFF2-40B4-BE49-F238E27FC236}">
                  <a16:creationId xmlns:a16="http://schemas.microsoft.com/office/drawing/2014/main" id="{7DCDFA25-61A0-469D-A1AD-A7B61A0C5A08}"/>
                </a:ext>
              </a:extLst>
            </p:cNvPr>
            <p:cNvSpPr/>
            <p:nvPr/>
          </p:nvSpPr>
          <p:spPr>
            <a:xfrm>
              <a:off x="5052136" y="3431816"/>
              <a:ext cx="165652" cy="20880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9BEDAE90-D1EE-4E40-88C7-84A75C224E20}"/>
                </a:ext>
              </a:extLst>
            </p:cNvPr>
            <p:cNvSpPr/>
            <p:nvPr/>
          </p:nvSpPr>
          <p:spPr>
            <a:xfrm>
              <a:off x="6078068" y="3184991"/>
              <a:ext cx="165652" cy="208805"/>
            </a:xfrm>
            <a:prstGeom prst="mathMultiply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FCB1D9-C84B-43FB-9BE9-8CDB89A27B14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827626" y="2403832"/>
            <a:ext cx="1740996" cy="19789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200BF9-E4EF-4801-82FE-A6874542538E}"/>
              </a:ext>
            </a:extLst>
          </p:cNvPr>
          <p:cNvCxnSpPr>
            <a:cxnSpLocks/>
          </p:cNvCxnSpPr>
          <p:nvPr/>
        </p:nvCxnSpPr>
        <p:spPr>
          <a:xfrm>
            <a:off x="2635341" y="2381968"/>
            <a:ext cx="3033973" cy="22359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2A598D-1169-431B-8027-7FE7CA00B51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830489" y="2541388"/>
            <a:ext cx="2751518" cy="184143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D70C38-E7D4-4595-9D8F-A24C1B8392C7}"/>
              </a:ext>
            </a:extLst>
          </p:cNvPr>
          <p:cNvCxnSpPr>
            <a:cxnSpLocks/>
          </p:cNvCxnSpPr>
          <p:nvPr/>
        </p:nvCxnSpPr>
        <p:spPr>
          <a:xfrm>
            <a:off x="3603181" y="2496485"/>
            <a:ext cx="2066133" cy="21214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43904B-F62C-4E80-A6D5-773C0110D720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62418" y="2157007"/>
            <a:ext cx="2732136" cy="222581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E20045-6903-47E9-B9EF-107CB0F600E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680636" y="2157007"/>
            <a:ext cx="1984478" cy="246029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F3EE75-CF93-4533-B3B9-C9FC83587008}"/>
              </a:ext>
            </a:extLst>
          </p:cNvPr>
          <p:cNvGrpSpPr/>
          <p:nvPr/>
        </p:nvGrpSpPr>
        <p:grpSpPr>
          <a:xfrm rot="1366274">
            <a:off x="7902666" y="2508456"/>
            <a:ext cx="1191584" cy="593186"/>
            <a:chOff x="5052136" y="3184991"/>
            <a:chExt cx="1191584" cy="593186"/>
          </a:xfrm>
        </p:grpSpPr>
        <p:sp>
          <p:nvSpPr>
            <p:cNvPr id="54" name="Multiplication Sign 53">
              <a:extLst>
                <a:ext uri="{FF2B5EF4-FFF2-40B4-BE49-F238E27FC236}">
                  <a16:creationId xmlns:a16="http://schemas.microsoft.com/office/drawing/2014/main" id="{84944921-D23B-4815-A920-5223FB93A9CB}"/>
                </a:ext>
              </a:extLst>
            </p:cNvPr>
            <p:cNvSpPr/>
            <p:nvPr/>
          </p:nvSpPr>
          <p:spPr>
            <a:xfrm>
              <a:off x="6065521" y="3569372"/>
              <a:ext cx="165652" cy="208805"/>
            </a:xfrm>
            <a:prstGeom prst="mathMultiply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Multiplication Sign 54">
              <a:extLst>
                <a:ext uri="{FF2B5EF4-FFF2-40B4-BE49-F238E27FC236}">
                  <a16:creationId xmlns:a16="http://schemas.microsoft.com/office/drawing/2014/main" id="{847BB82B-1968-4F0B-95DC-05613EFF821E}"/>
                </a:ext>
              </a:extLst>
            </p:cNvPr>
            <p:cNvSpPr/>
            <p:nvPr/>
          </p:nvSpPr>
          <p:spPr>
            <a:xfrm>
              <a:off x="5052136" y="3431816"/>
              <a:ext cx="165652" cy="20880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Multiplication Sign 55">
              <a:extLst>
                <a:ext uri="{FF2B5EF4-FFF2-40B4-BE49-F238E27FC236}">
                  <a16:creationId xmlns:a16="http://schemas.microsoft.com/office/drawing/2014/main" id="{059E8CEE-5BEE-4085-B96F-A0BF3C490340}"/>
                </a:ext>
              </a:extLst>
            </p:cNvPr>
            <p:cNvSpPr/>
            <p:nvPr/>
          </p:nvSpPr>
          <p:spPr>
            <a:xfrm>
              <a:off x="6078068" y="3184991"/>
              <a:ext cx="165652" cy="208805"/>
            </a:xfrm>
            <a:prstGeom prst="mathMultiply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30BB9F-DE8F-44EB-AE84-02069CD2580B}"/>
              </a:ext>
            </a:extLst>
          </p:cNvPr>
          <p:cNvGrpSpPr/>
          <p:nvPr/>
        </p:nvGrpSpPr>
        <p:grpSpPr>
          <a:xfrm rot="20072554">
            <a:off x="8011028" y="4267797"/>
            <a:ext cx="1191584" cy="593186"/>
            <a:chOff x="5052136" y="3184991"/>
            <a:chExt cx="1191584" cy="593186"/>
          </a:xfrm>
        </p:grpSpPr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A22FE199-E705-4039-BE4F-CD95AECFAE1F}"/>
                </a:ext>
              </a:extLst>
            </p:cNvPr>
            <p:cNvSpPr/>
            <p:nvPr/>
          </p:nvSpPr>
          <p:spPr>
            <a:xfrm>
              <a:off x="6065521" y="3569372"/>
              <a:ext cx="165652" cy="208805"/>
            </a:xfrm>
            <a:prstGeom prst="mathMultiply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" name="Multiplication Sign 59">
              <a:extLst>
                <a:ext uri="{FF2B5EF4-FFF2-40B4-BE49-F238E27FC236}">
                  <a16:creationId xmlns:a16="http://schemas.microsoft.com/office/drawing/2014/main" id="{C6C22755-6495-4623-B629-4BF0760EE087}"/>
                </a:ext>
              </a:extLst>
            </p:cNvPr>
            <p:cNvSpPr/>
            <p:nvPr/>
          </p:nvSpPr>
          <p:spPr>
            <a:xfrm>
              <a:off x="5052136" y="3431816"/>
              <a:ext cx="165652" cy="20880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Multiplication Sign 60">
              <a:extLst>
                <a:ext uri="{FF2B5EF4-FFF2-40B4-BE49-F238E27FC236}">
                  <a16:creationId xmlns:a16="http://schemas.microsoft.com/office/drawing/2014/main" id="{E784B922-A713-403C-93F2-3411EA298987}"/>
                </a:ext>
              </a:extLst>
            </p:cNvPr>
            <p:cNvSpPr/>
            <p:nvPr/>
          </p:nvSpPr>
          <p:spPr>
            <a:xfrm>
              <a:off x="6078068" y="3184991"/>
              <a:ext cx="165652" cy="208805"/>
            </a:xfrm>
            <a:prstGeom prst="mathMultiply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A618CB6-0F7F-45B3-9F18-1C070B32BF46}"/>
              </a:ext>
            </a:extLst>
          </p:cNvPr>
          <p:cNvGrpSpPr/>
          <p:nvPr/>
        </p:nvGrpSpPr>
        <p:grpSpPr>
          <a:xfrm rot="19492601">
            <a:off x="9658689" y="2481317"/>
            <a:ext cx="1498600" cy="895685"/>
            <a:chOff x="3732311" y="4083326"/>
            <a:chExt cx="1498600" cy="89568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A32B6B4-8FE8-47FD-BE3B-3CCB24F93B59}"/>
                </a:ext>
              </a:extLst>
            </p:cNvPr>
            <p:cNvSpPr/>
            <p:nvPr/>
          </p:nvSpPr>
          <p:spPr>
            <a:xfrm rot="2108809">
              <a:off x="3732311" y="4083326"/>
              <a:ext cx="1498600" cy="89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BA013AD-9DB5-492D-B44F-D50A391E3F79}"/>
                </a:ext>
              </a:extLst>
            </p:cNvPr>
            <p:cNvSpPr/>
            <p:nvPr/>
          </p:nvSpPr>
          <p:spPr>
            <a:xfrm flipH="1" flipV="1">
              <a:off x="4285400" y="4376156"/>
              <a:ext cx="105237" cy="113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DF2A18B-A139-472D-A340-140131250B1C}"/>
                </a:ext>
              </a:extLst>
            </p:cNvPr>
            <p:cNvSpPr/>
            <p:nvPr/>
          </p:nvSpPr>
          <p:spPr>
            <a:xfrm flipH="1" flipV="1">
              <a:off x="4681192" y="4403450"/>
              <a:ext cx="105237" cy="113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B3A9665-A738-458F-A2E6-E9E1B8383945}"/>
                </a:ext>
              </a:extLst>
            </p:cNvPr>
            <p:cNvSpPr/>
            <p:nvPr/>
          </p:nvSpPr>
          <p:spPr>
            <a:xfrm flipH="1" flipV="1">
              <a:off x="4669820" y="4610442"/>
              <a:ext cx="105237" cy="11395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E244332-93D7-4F1D-AB4D-7AF55BB4C404}"/>
              </a:ext>
            </a:extLst>
          </p:cNvPr>
          <p:cNvSpPr txBox="1"/>
          <p:nvPr/>
        </p:nvSpPr>
        <p:spPr>
          <a:xfrm>
            <a:off x="6543096" y="2651404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Frame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60A607B-80EE-4489-B1C8-4D741978629E}"/>
              </a:ext>
            </a:extLst>
          </p:cNvPr>
          <p:cNvSpPr txBox="1"/>
          <p:nvPr/>
        </p:nvSpPr>
        <p:spPr>
          <a:xfrm>
            <a:off x="6559020" y="4170366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Frame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E8554E-28A1-4253-A849-14D73E69EE74}"/>
              </a:ext>
            </a:extLst>
          </p:cNvPr>
          <p:cNvSpPr txBox="1"/>
          <p:nvPr/>
        </p:nvSpPr>
        <p:spPr>
          <a:xfrm>
            <a:off x="8216454" y="175133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D27501A-3AC0-42BF-8384-40B12A5B32CA}"/>
              </a:ext>
            </a:extLst>
          </p:cNvPr>
          <p:cNvSpPr txBox="1"/>
          <p:nvPr/>
        </p:nvSpPr>
        <p:spPr>
          <a:xfrm>
            <a:off x="10275572" y="175133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B2B7CD-B372-4F5F-884F-0C5B6C0920D7}"/>
              </a:ext>
            </a:extLst>
          </p:cNvPr>
          <p:cNvSpPr txBox="1"/>
          <p:nvPr/>
        </p:nvSpPr>
        <p:spPr>
          <a:xfrm>
            <a:off x="535650" y="4539698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Camera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B1ADCE-59D7-4CE1-83EE-885066C92776}"/>
              </a:ext>
            </a:extLst>
          </p:cNvPr>
          <p:cNvSpPr txBox="1"/>
          <p:nvPr/>
        </p:nvSpPr>
        <p:spPr>
          <a:xfrm>
            <a:off x="5179477" y="4691654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Camera 2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C6153B0-97F1-46FB-9854-ADEF95A0D70E}"/>
              </a:ext>
            </a:extLst>
          </p:cNvPr>
          <p:cNvGrpSpPr/>
          <p:nvPr/>
        </p:nvGrpSpPr>
        <p:grpSpPr>
          <a:xfrm rot="1190318">
            <a:off x="9658689" y="4074977"/>
            <a:ext cx="1498600" cy="895685"/>
            <a:chOff x="6257098" y="4295988"/>
            <a:chExt cx="1498600" cy="89568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3FAC78-5659-48B2-B89B-826071D18A80}"/>
                </a:ext>
              </a:extLst>
            </p:cNvPr>
            <p:cNvSpPr/>
            <p:nvPr/>
          </p:nvSpPr>
          <p:spPr>
            <a:xfrm rot="20383762">
              <a:off x="6257098" y="4295988"/>
              <a:ext cx="1498600" cy="89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82B10D4-01BE-48F7-B45F-C6C39EBD866B}"/>
                </a:ext>
              </a:extLst>
            </p:cNvPr>
            <p:cNvSpPr/>
            <p:nvPr/>
          </p:nvSpPr>
          <p:spPr>
            <a:xfrm flipH="1" flipV="1">
              <a:off x="6696264" y="4735570"/>
              <a:ext cx="105237" cy="113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4AE6529-923B-4D66-99CA-A6A69EFD0319}"/>
                </a:ext>
              </a:extLst>
            </p:cNvPr>
            <p:cNvSpPr/>
            <p:nvPr/>
          </p:nvSpPr>
          <p:spPr>
            <a:xfrm flipH="1" flipV="1">
              <a:off x="7058286" y="4466008"/>
              <a:ext cx="105237" cy="113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E99D91D-64EC-40F2-9CBD-4D53E0A161F8}"/>
                </a:ext>
              </a:extLst>
            </p:cNvPr>
            <p:cNvSpPr/>
            <p:nvPr/>
          </p:nvSpPr>
          <p:spPr>
            <a:xfrm flipH="1" flipV="1">
              <a:off x="7020036" y="4676203"/>
              <a:ext cx="105237" cy="11395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5AA6CF-21F6-44F7-A4CC-DC75D00B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9537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Registration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36879"/>
            <a:ext cx="5716337" cy="5334517"/>
          </a:xfrm>
        </p:spPr>
        <p:txBody>
          <a:bodyPr numCol="1">
            <a:normAutofit fontScale="92500" lnSpcReduction="20000"/>
          </a:bodyPr>
          <a:lstStyle/>
          <a:p>
            <a:pPr marL="0" indent="0">
              <a:buNone/>
            </a:pPr>
            <a:r>
              <a:rPr lang="en-AU" b="1" dirty="0"/>
              <a:t>Essential Matrix</a:t>
            </a:r>
          </a:p>
          <a:p>
            <a:r>
              <a:rPr lang="en-AU" dirty="0"/>
              <a:t>RGB data  </a:t>
            </a:r>
          </a:p>
          <a:p>
            <a:r>
              <a:rPr lang="en-AU" dirty="0" err="1"/>
              <a:t>Epipolar</a:t>
            </a:r>
            <a:r>
              <a:rPr lang="en-AU" dirty="0"/>
              <a:t> geometry</a:t>
            </a:r>
          </a:p>
          <a:p>
            <a:r>
              <a:rPr lang="en-AU" dirty="0" err="1"/>
              <a:t>Nister’s</a:t>
            </a:r>
            <a:r>
              <a:rPr lang="en-AU" dirty="0"/>
              <a:t> 5-point algorithm (</a:t>
            </a:r>
            <a:r>
              <a:rPr lang="en-AU" dirty="0" err="1"/>
              <a:t>Nister</a:t>
            </a:r>
            <a:r>
              <a:rPr lang="en-AU" dirty="0"/>
              <a:t> 2003)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 err="1"/>
              <a:t>Kabsch</a:t>
            </a:r>
            <a:endParaRPr lang="en-AU" b="1" dirty="0"/>
          </a:p>
          <a:p>
            <a:r>
              <a:rPr lang="en-AU" dirty="0"/>
              <a:t>3D data </a:t>
            </a:r>
          </a:p>
          <a:p>
            <a:r>
              <a:rPr lang="en-AU" dirty="0"/>
              <a:t>3D  point cloud registration for known correspondences</a:t>
            </a:r>
          </a:p>
          <a:p>
            <a:r>
              <a:rPr lang="en-AU" dirty="0"/>
              <a:t>SVD implementation (</a:t>
            </a:r>
            <a:r>
              <a:rPr lang="en-AU" dirty="0" err="1"/>
              <a:t>Kavraki</a:t>
            </a:r>
            <a:r>
              <a:rPr lang="en-AU" dirty="0"/>
              <a:t> 2009)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PnP</a:t>
            </a:r>
          </a:p>
          <a:p>
            <a:r>
              <a:rPr lang="en-AU" dirty="0"/>
              <a:t>2D and 3D data </a:t>
            </a:r>
          </a:p>
          <a:p>
            <a:r>
              <a:rPr lang="en-AU" dirty="0"/>
              <a:t>Projective geometry</a:t>
            </a:r>
          </a:p>
          <a:p>
            <a:r>
              <a:rPr lang="en-AU" dirty="0" err="1"/>
              <a:t>EPnP</a:t>
            </a:r>
            <a:r>
              <a:rPr lang="en-AU" dirty="0"/>
              <a:t> (</a:t>
            </a:r>
            <a:r>
              <a:rPr lang="en-AU" dirty="0" err="1"/>
              <a:t>Lepetit</a:t>
            </a:r>
            <a:r>
              <a:rPr lang="en-AU" dirty="0"/>
              <a:t> 2009)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6E2498-CABB-4BC6-A5E8-E87C5B7CCB83}"/>
              </a:ext>
            </a:extLst>
          </p:cNvPr>
          <p:cNvGrpSpPr/>
          <p:nvPr/>
        </p:nvGrpSpPr>
        <p:grpSpPr>
          <a:xfrm rot="19492601">
            <a:off x="7173402" y="1586435"/>
            <a:ext cx="1498600" cy="895685"/>
            <a:chOff x="3732311" y="4083326"/>
            <a:chExt cx="1498600" cy="8956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06E4F8-1AED-4359-A055-20C96C0FF45D}"/>
                </a:ext>
              </a:extLst>
            </p:cNvPr>
            <p:cNvSpPr/>
            <p:nvPr/>
          </p:nvSpPr>
          <p:spPr>
            <a:xfrm rot="2108809">
              <a:off x="3732311" y="4083326"/>
              <a:ext cx="1498600" cy="89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93D88CE-D935-4B46-9CF8-775B05A357F2}"/>
                </a:ext>
              </a:extLst>
            </p:cNvPr>
            <p:cNvSpPr/>
            <p:nvPr/>
          </p:nvSpPr>
          <p:spPr>
            <a:xfrm flipH="1" flipV="1">
              <a:off x="4285400" y="4376156"/>
              <a:ext cx="105237" cy="113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CAA3D83-FF59-44C1-A0CE-8F975E50C2C7}"/>
                </a:ext>
              </a:extLst>
            </p:cNvPr>
            <p:cNvSpPr/>
            <p:nvPr/>
          </p:nvSpPr>
          <p:spPr>
            <a:xfrm flipH="1" flipV="1">
              <a:off x="4681192" y="4403450"/>
              <a:ext cx="105237" cy="113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1E78D23-8ED4-4212-9F13-527C195E6753}"/>
                </a:ext>
              </a:extLst>
            </p:cNvPr>
            <p:cNvSpPr/>
            <p:nvPr/>
          </p:nvSpPr>
          <p:spPr>
            <a:xfrm flipH="1" flipV="1">
              <a:off x="4669820" y="4610442"/>
              <a:ext cx="105237" cy="11395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6F039C-530E-41C6-BE3F-356EC3D30FE7}"/>
              </a:ext>
            </a:extLst>
          </p:cNvPr>
          <p:cNvGrpSpPr/>
          <p:nvPr/>
        </p:nvGrpSpPr>
        <p:grpSpPr>
          <a:xfrm rot="1190318">
            <a:off x="9434519" y="1582753"/>
            <a:ext cx="1498600" cy="895685"/>
            <a:chOff x="6257098" y="4295988"/>
            <a:chExt cx="1498600" cy="89568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14C0CAE-84F1-4694-98C8-B5A64AD80847}"/>
                </a:ext>
              </a:extLst>
            </p:cNvPr>
            <p:cNvSpPr/>
            <p:nvPr/>
          </p:nvSpPr>
          <p:spPr>
            <a:xfrm rot="20383762">
              <a:off x="6257098" y="4295988"/>
              <a:ext cx="1498600" cy="89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661EC4B-11FD-48E2-B863-25F3A3A93E36}"/>
                </a:ext>
              </a:extLst>
            </p:cNvPr>
            <p:cNvSpPr/>
            <p:nvPr/>
          </p:nvSpPr>
          <p:spPr>
            <a:xfrm flipH="1" flipV="1">
              <a:off x="6696264" y="4735570"/>
              <a:ext cx="105237" cy="113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632F434-C4BD-4DED-8ACE-8F5143A84F83}"/>
                </a:ext>
              </a:extLst>
            </p:cNvPr>
            <p:cNvSpPr/>
            <p:nvPr/>
          </p:nvSpPr>
          <p:spPr>
            <a:xfrm flipH="1" flipV="1">
              <a:off x="7058286" y="4466008"/>
              <a:ext cx="105237" cy="113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30A669-5610-49E5-8A48-374DBC2CD455}"/>
                </a:ext>
              </a:extLst>
            </p:cNvPr>
            <p:cNvSpPr/>
            <p:nvPr/>
          </p:nvSpPr>
          <p:spPr>
            <a:xfrm flipH="1" flipV="1">
              <a:off x="7020036" y="4676203"/>
              <a:ext cx="105237" cy="11395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B4EED4-C3FD-4150-804F-E0139BA9A8CD}"/>
              </a:ext>
            </a:extLst>
          </p:cNvPr>
          <p:cNvGrpSpPr/>
          <p:nvPr/>
        </p:nvGrpSpPr>
        <p:grpSpPr>
          <a:xfrm rot="1366274">
            <a:off x="7277022" y="3621968"/>
            <a:ext cx="1191584" cy="593186"/>
            <a:chOff x="5052136" y="3184991"/>
            <a:chExt cx="1191584" cy="593186"/>
          </a:xfrm>
        </p:grpSpPr>
        <p:sp>
          <p:nvSpPr>
            <p:cNvPr id="56" name="Multiplication Sign 55">
              <a:extLst>
                <a:ext uri="{FF2B5EF4-FFF2-40B4-BE49-F238E27FC236}">
                  <a16:creationId xmlns:a16="http://schemas.microsoft.com/office/drawing/2014/main" id="{06656B44-370D-4E4B-81DF-76575F3C4855}"/>
                </a:ext>
              </a:extLst>
            </p:cNvPr>
            <p:cNvSpPr/>
            <p:nvPr/>
          </p:nvSpPr>
          <p:spPr>
            <a:xfrm>
              <a:off x="6065521" y="3569372"/>
              <a:ext cx="165652" cy="208805"/>
            </a:xfrm>
            <a:prstGeom prst="mathMultiply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Multiplication Sign 56">
              <a:extLst>
                <a:ext uri="{FF2B5EF4-FFF2-40B4-BE49-F238E27FC236}">
                  <a16:creationId xmlns:a16="http://schemas.microsoft.com/office/drawing/2014/main" id="{BA63AC81-38C7-4BFD-9622-CD89DFBF8248}"/>
                </a:ext>
              </a:extLst>
            </p:cNvPr>
            <p:cNvSpPr/>
            <p:nvPr/>
          </p:nvSpPr>
          <p:spPr>
            <a:xfrm>
              <a:off x="5052136" y="3431816"/>
              <a:ext cx="165652" cy="20880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Multiplication Sign 57">
              <a:extLst>
                <a:ext uri="{FF2B5EF4-FFF2-40B4-BE49-F238E27FC236}">
                  <a16:creationId xmlns:a16="http://schemas.microsoft.com/office/drawing/2014/main" id="{1932082F-34A2-4542-A2E4-702F6AE85128}"/>
                </a:ext>
              </a:extLst>
            </p:cNvPr>
            <p:cNvSpPr/>
            <p:nvPr/>
          </p:nvSpPr>
          <p:spPr>
            <a:xfrm>
              <a:off x="6078068" y="3184991"/>
              <a:ext cx="165652" cy="208805"/>
            </a:xfrm>
            <a:prstGeom prst="mathMultiply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6EA662-686C-4406-B28A-BC28CA17AF57}"/>
              </a:ext>
            </a:extLst>
          </p:cNvPr>
          <p:cNvGrpSpPr/>
          <p:nvPr/>
        </p:nvGrpSpPr>
        <p:grpSpPr>
          <a:xfrm rot="1366274">
            <a:off x="7256221" y="5485413"/>
            <a:ext cx="1191584" cy="593186"/>
            <a:chOff x="5052136" y="3184991"/>
            <a:chExt cx="1191584" cy="593186"/>
          </a:xfrm>
        </p:grpSpPr>
        <p:sp>
          <p:nvSpPr>
            <p:cNvPr id="60" name="Multiplication Sign 59">
              <a:extLst>
                <a:ext uri="{FF2B5EF4-FFF2-40B4-BE49-F238E27FC236}">
                  <a16:creationId xmlns:a16="http://schemas.microsoft.com/office/drawing/2014/main" id="{30376829-EC01-40D7-B29A-017D2508DC91}"/>
                </a:ext>
              </a:extLst>
            </p:cNvPr>
            <p:cNvSpPr/>
            <p:nvPr/>
          </p:nvSpPr>
          <p:spPr>
            <a:xfrm>
              <a:off x="6065521" y="3569372"/>
              <a:ext cx="165652" cy="208805"/>
            </a:xfrm>
            <a:prstGeom prst="mathMultiply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1" name="Multiplication Sign 60">
              <a:extLst>
                <a:ext uri="{FF2B5EF4-FFF2-40B4-BE49-F238E27FC236}">
                  <a16:creationId xmlns:a16="http://schemas.microsoft.com/office/drawing/2014/main" id="{3D3F26D6-89EB-4AB0-8EAD-A2B96BDD2EE9}"/>
                </a:ext>
              </a:extLst>
            </p:cNvPr>
            <p:cNvSpPr/>
            <p:nvPr/>
          </p:nvSpPr>
          <p:spPr>
            <a:xfrm>
              <a:off x="5052136" y="3431816"/>
              <a:ext cx="165652" cy="20880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" name="Multiplication Sign 61">
              <a:extLst>
                <a:ext uri="{FF2B5EF4-FFF2-40B4-BE49-F238E27FC236}">
                  <a16:creationId xmlns:a16="http://schemas.microsoft.com/office/drawing/2014/main" id="{F4AC4245-78D0-469B-87DA-7B38CC251236}"/>
                </a:ext>
              </a:extLst>
            </p:cNvPr>
            <p:cNvSpPr/>
            <p:nvPr/>
          </p:nvSpPr>
          <p:spPr>
            <a:xfrm>
              <a:off x="6078068" y="3184991"/>
              <a:ext cx="165652" cy="208805"/>
            </a:xfrm>
            <a:prstGeom prst="mathMultiply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8A6C84-399C-47A9-AED3-D7E6B1011817}"/>
              </a:ext>
            </a:extLst>
          </p:cNvPr>
          <p:cNvGrpSpPr/>
          <p:nvPr/>
        </p:nvGrpSpPr>
        <p:grpSpPr>
          <a:xfrm rot="20072554">
            <a:off x="9672194" y="3771625"/>
            <a:ext cx="1191584" cy="593186"/>
            <a:chOff x="5052136" y="3184991"/>
            <a:chExt cx="1191584" cy="593186"/>
          </a:xfrm>
        </p:grpSpPr>
        <p:sp>
          <p:nvSpPr>
            <p:cNvPr id="64" name="Multiplication Sign 63">
              <a:extLst>
                <a:ext uri="{FF2B5EF4-FFF2-40B4-BE49-F238E27FC236}">
                  <a16:creationId xmlns:a16="http://schemas.microsoft.com/office/drawing/2014/main" id="{251B7F91-94B9-464A-8171-764289E46D8D}"/>
                </a:ext>
              </a:extLst>
            </p:cNvPr>
            <p:cNvSpPr/>
            <p:nvPr/>
          </p:nvSpPr>
          <p:spPr>
            <a:xfrm>
              <a:off x="6065521" y="3569372"/>
              <a:ext cx="165652" cy="208805"/>
            </a:xfrm>
            <a:prstGeom prst="mathMultiply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Multiplication Sign 64">
              <a:extLst>
                <a:ext uri="{FF2B5EF4-FFF2-40B4-BE49-F238E27FC236}">
                  <a16:creationId xmlns:a16="http://schemas.microsoft.com/office/drawing/2014/main" id="{9B46C566-58C8-405D-913B-692ADA87D197}"/>
                </a:ext>
              </a:extLst>
            </p:cNvPr>
            <p:cNvSpPr/>
            <p:nvPr/>
          </p:nvSpPr>
          <p:spPr>
            <a:xfrm>
              <a:off x="5052136" y="3431816"/>
              <a:ext cx="165652" cy="20880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Multiplication Sign 65">
              <a:extLst>
                <a:ext uri="{FF2B5EF4-FFF2-40B4-BE49-F238E27FC236}">
                  <a16:creationId xmlns:a16="http://schemas.microsoft.com/office/drawing/2014/main" id="{BC15AFF5-49A1-4BE1-9EC4-46CFF8A16627}"/>
                </a:ext>
              </a:extLst>
            </p:cNvPr>
            <p:cNvSpPr/>
            <p:nvPr/>
          </p:nvSpPr>
          <p:spPr>
            <a:xfrm>
              <a:off x="6078068" y="3184991"/>
              <a:ext cx="165652" cy="208805"/>
            </a:xfrm>
            <a:prstGeom prst="mathMultiply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552D4A7-C170-489F-9675-7D4E49430357}"/>
              </a:ext>
            </a:extLst>
          </p:cNvPr>
          <p:cNvGrpSpPr/>
          <p:nvPr/>
        </p:nvGrpSpPr>
        <p:grpSpPr>
          <a:xfrm rot="1190318">
            <a:off x="9431624" y="5355498"/>
            <a:ext cx="1498600" cy="895685"/>
            <a:chOff x="6257098" y="4295988"/>
            <a:chExt cx="1498600" cy="89568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74C3A58-1BAC-4F7D-BE52-61B7608115C9}"/>
                </a:ext>
              </a:extLst>
            </p:cNvPr>
            <p:cNvSpPr/>
            <p:nvPr/>
          </p:nvSpPr>
          <p:spPr>
            <a:xfrm rot="20383762">
              <a:off x="6257098" y="4295988"/>
              <a:ext cx="1498600" cy="89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9E56D57-5331-4110-87CC-E0B495E36A6C}"/>
                </a:ext>
              </a:extLst>
            </p:cNvPr>
            <p:cNvSpPr/>
            <p:nvPr/>
          </p:nvSpPr>
          <p:spPr>
            <a:xfrm flipH="1" flipV="1">
              <a:off x="6696264" y="4735570"/>
              <a:ext cx="105237" cy="113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8AC1715-B010-4CBE-9F0A-7377E32341D1}"/>
                </a:ext>
              </a:extLst>
            </p:cNvPr>
            <p:cNvSpPr/>
            <p:nvPr/>
          </p:nvSpPr>
          <p:spPr>
            <a:xfrm flipH="1" flipV="1">
              <a:off x="7058286" y="4466008"/>
              <a:ext cx="105237" cy="113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85C3B57-2EDC-43CA-A476-A86DE8991402}"/>
                </a:ext>
              </a:extLst>
            </p:cNvPr>
            <p:cNvSpPr/>
            <p:nvPr/>
          </p:nvSpPr>
          <p:spPr>
            <a:xfrm flipH="1" flipV="1">
              <a:off x="7020036" y="4676203"/>
              <a:ext cx="105237" cy="11395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404A8-014C-48DD-AA2E-3252D870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276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626220-5E8E-473A-86DF-8B6F8CDF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88" y="3238150"/>
            <a:ext cx="2093789" cy="2972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265333-1B87-4000-9FE9-8F11F1E58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913" y="609693"/>
            <a:ext cx="2582727" cy="3028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4725B8-A1A9-4D8F-A215-5F41DED9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Results – processing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B7ED9-C289-46C7-BC88-D2049EE76D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48" b="11486"/>
          <a:stretch/>
        </p:blipFill>
        <p:spPr>
          <a:xfrm>
            <a:off x="154171" y="2393539"/>
            <a:ext cx="2810387" cy="2307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941AA-C682-4EBC-95AF-BA278681B1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48"/>
          <a:stretch/>
        </p:blipFill>
        <p:spPr>
          <a:xfrm>
            <a:off x="2696080" y="1209411"/>
            <a:ext cx="3103482" cy="2337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52223-3E8A-46D2-9EAF-C842BF7F57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906"/>
          <a:stretch/>
        </p:blipFill>
        <p:spPr>
          <a:xfrm>
            <a:off x="5508933" y="1189165"/>
            <a:ext cx="3100933" cy="2358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4B315-4452-4A52-A49B-8751808CA3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64" b="14086"/>
          <a:stretch/>
        </p:blipFill>
        <p:spPr>
          <a:xfrm>
            <a:off x="8467268" y="3911662"/>
            <a:ext cx="3059831" cy="2450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2B39F6-2F8E-4A4E-9D73-546D58F66C6C}"/>
              </a:ext>
            </a:extLst>
          </p:cNvPr>
          <p:cNvSpPr txBox="1"/>
          <p:nvPr/>
        </p:nvSpPr>
        <p:spPr>
          <a:xfrm>
            <a:off x="873317" y="1458780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30 frames skipped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F6B0B-16C8-4B78-A9EF-BDE0AA053250}"/>
              </a:ext>
            </a:extLst>
          </p:cNvPr>
          <p:cNvSpPr txBox="1"/>
          <p:nvPr/>
        </p:nvSpPr>
        <p:spPr>
          <a:xfrm>
            <a:off x="927819" y="5575808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60 frames skipped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C4433A-FE7E-4785-BA00-7BDDC3043EA5}"/>
              </a:ext>
            </a:extLst>
          </p:cNvPr>
          <p:cNvSpPr txBox="1"/>
          <p:nvPr/>
        </p:nvSpPr>
        <p:spPr>
          <a:xfrm>
            <a:off x="3324720" y="6362544"/>
            <a:ext cx="16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Essential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A55FA-0321-466A-A63E-5D48EFEC49C8}"/>
              </a:ext>
            </a:extLst>
          </p:cNvPr>
          <p:cNvSpPr txBox="1"/>
          <p:nvPr/>
        </p:nvSpPr>
        <p:spPr>
          <a:xfrm>
            <a:off x="6914196" y="636254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PnP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4FF434-3513-4F87-9186-DDD2030834B7}"/>
              </a:ext>
            </a:extLst>
          </p:cNvPr>
          <p:cNvSpPr txBox="1"/>
          <p:nvPr/>
        </p:nvSpPr>
        <p:spPr>
          <a:xfrm>
            <a:off x="9635054" y="6362544"/>
            <a:ext cx="84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Kabsch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97812B-7F49-41C4-8484-919CDB4B4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548" y="3911662"/>
            <a:ext cx="2917296" cy="233778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63E34-A667-4E59-92A8-5AF28BC5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844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4177-03F1-4B85-A9B6-FDD49AF8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Results - trajectories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E38DB-99C4-43FD-9BF7-D1018B504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"/>
          <a:stretch/>
        </p:blipFill>
        <p:spPr>
          <a:xfrm>
            <a:off x="952370" y="3960282"/>
            <a:ext cx="3102761" cy="2521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4B779-157E-41F9-9728-9C2DE4B2A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"/>
          <a:stretch/>
        </p:blipFill>
        <p:spPr>
          <a:xfrm>
            <a:off x="952370" y="1179271"/>
            <a:ext cx="3102761" cy="2533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E923F-5FBF-4D12-A7BF-3FC7C19EB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500" y="1107965"/>
            <a:ext cx="3102761" cy="2604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C805E-4F32-4DFA-9107-FC541BF9F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277" y="3831683"/>
            <a:ext cx="3609205" cy="2549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6C8BD-C58E-4F7D-B5B8-2A3E30B80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0628" y="3960282"/>
            <a:ext cx="4183793" cy="2380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00719-967C-4097-B1EE-5F59ADB3262B}"/>
              </a:ext>
            </a:extLst>
          </p:cNvPr>
          <p:cNvSpPr txBox="1"/>
          <p:nvPr/>
        </p:nvSpPr>
        <p:spPr>
          <a:xfrm>
            <a:off x="309966" y="1179271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EA835F-80EA-4B83-8129-66CAD1E80455}"/>
              </a:ext>
            </a:extLst>
          </p:cNvPr>
          <p:cNvSpPr txBox="1"/>
          <p:nvPr/>
        </p:nvSpPr>
        <p:spPr>
          <a:xfrm>
            <a:off x="309966" y="6482191"/>
            <a:ext cx="254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Best estimated trajectory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12F4E0F-63C3-493B-9297-C1369ED1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15</a:t>
            </a:fld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57C88B-A1D8-495D-A992-470026592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408" y="1107965"/>
            <a:ext cx="2966723" cy="247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2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1F28-10AD-4996-BF1A-BF8A5CAF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722B-FFBE-4320-975F-87C83FB2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lang="en-AU" b="1" dirty="0"/>
              <a:t>Conclusions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AU" dirty="0"/>
              <a:t>PnP has better accuracy than the Essential Matrix method for the rectangular and lawnmower trajectories, and is similar for the circular one.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AU" dirty="0"/>
              <a:t>PnP is slow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AU" dirty="0"/>
              <a:t>For large motions </a:t>
            </a:r>
            <a:r>
              <a:rPr lang="en-AU" dirty="0" err="1"/>
              <a:t>Kabsch</a:t>
            </a:r>
            <a:r>
              <a:rPr lang="en-AU" dirty="0"/>
              <a:t> may be better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ClrTx/>
              <a:buNone/>
            </a:pPr>
            <a:r>
              <a:rPr lang="en-AU" b="1" dirty="0"/>
              <a:t>Extending mapping algorithm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AU" dirty="0"/>
              <a:t>Mapping algorithms often use multiple registration methods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AU" dirty="0"/>
              <a:t>Registration is only one part of mapping – choosing frames, closing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4A762-98D6-47D0-B05E-0A8AC54B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3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895C-DD6A-4910-9EF0-A694DA1A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1567-68DC-4B4A-9DED-659245E47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D</a:t>
            </a:r>
            <a:r>
              <a:rPr lang="en-AU" dirty="0"/>
              <a:t>. </a:t>
            </a:r>
            <a:r>
              <a:rPr lang="en-AU" dirty="0" err="1"/>
              <a:t>Nister</a:t>
            </a:r>
            <a:r>
              <a:rPr lang="en-AU" dirty="0"/>
              <a:t>. An efficient solution to the five-point relative pose problem. In Computer</a:t>
            </a:r>
          </a:p>
          <a:p>
            <a:r>
              <a:rPr lang="en-AU" dirty="0"/>
              <a:t>Vision and Pattern Recognition, 2003. Proceedings. 2003 IEEE Computer Society</a:t>
            </a:r>
          </a:p>
          <a:p>
            <a:r>
              <a:rPr lang="en-AU" dirty="0"/>
              <a:t>Conference on, volume 2, pages II–195. IEEE, 2003.</a:t>
            </a:r>
          </a:p>
          <a:p>
            <a:endParaRPr lang="en-AU" dirty="0"/>
          </a:p>
          <a:p>
            <a:r>
              <a:rPr lang="en-AU" dirty="0"/>
              <a:t>L. E. </a:t>
            </a:r>
            <a:r>
              <a:rPr lang="en-AU" dirty="0" err="1"/>
              <a:t>Kavraki</a:t>
            </a:r>
            <a:r>
              <a:rPr lang="en-AU" dirty="0"/>
              <a:t>. Geometric methods in structural computational biology. 2009.</a:t>
            </a:r>
          </a:p>
          <a:p>
            <a:endParaRPr lang="en-AU" dirty="0"/>
          </a:p>
          <a:p>
            <a:r>
              <a:rPr lang="en-AU" dirty="0"/>
              <a:t>V. </a:t>
            </a:r>
            <a:r>
              <a:rPr lang="en-AU" dirty="0" err="1"/>
              <a:t>Lepetit</a:t>
            </a:r>
            <a:r>
              <a:rPr lang="en-AU" dirty="0"/>
              <a:t>, F. Moreno-</a:t>
            </a:r>
            <a:r>
              <a:rPr lang="en-AU" dirty="0" err="1"/>
              <a:t>Noguer</a:t>
            </a:r>
            <a:r>
              <a:rPr lang="en-AU" dirty="0"/>
              <a:t>, and P. </a:t>
            </a:r>
            <a:r>
              <a:rPr lang="en-AU" dirty="0" err="1"/>
              <a:t>Fua</a:t>
            </a:r>
            <a:r>
              <a:rPr lang="en-AU" dirty="0"/>
              <a:t>. </a:t>
            </a:r>
            <a:r>
              <a:rPr lang="en-AU" dirty="0" err="1"/>
              <a:t>Epnp</a:t>
            </a:r>
            <a:r>
              <a:rPr lang="en-AU" dirty="0"/>
              <a:t>: An accurate o (n) solution to the</a:t>
            </a:r>
          </a:p>
          <a:p>
            <a:r>
              <a:rPr lang="en-AU" dirty="0" err="1"/>
              <a:t>pnp</a:t>
            </a:r>
            <a:r>
              <a:rPr lang="en-AU" dirty="0"/>
              <a:t> problem. International journal of computer vision, 81(2):155, 2009.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22D34-FD07-4A92-9E92-34A77E73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37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91F4E-BA99-41CA-BE75-E60A8DE1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42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4177-03F1-4B85-A9B6-FDD49AF8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Results – rectangle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E923F-5FBF-4D12-A7BF-3FC7C19EB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96" y="2202687"/>
            <a:ext cx="3102761" cy="2604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C805E-4F32-4DFA-9107-FC541BF9F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436" y="3864218"/>
            <a:ext cx="3609205" cy="25496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00719-967C-4097-B1EE-5F59ADB3262B}"/>
              </a:ext>
            </a:extLst>
          </p:cNvPr>
          <p:cNvSpPr txBox="1"/>
          <p:nvPr/>
        </p:nvSpPr>
        <p:spPr>
          <a:xfrm>
            <a:off x="290696" y="1921655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Ground truth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BF02D-9EBF-427D-9CD3-E3B2FC37F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865" y="1363937"/>
            <a:ext cx="2798442" cy="2435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43879A-CDFE-4AF6-BC41-A3E452795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602" y="1427136"/>
            <a:ext cx="4120078" cy="2309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945BDA-D905-4D5B-959D-87E1A37F8B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25"/>
          <a:stretch/>
        </p:blipFill>
        <p:spPr>
          <a:xfrm>
            <a:off x="7358543" y="3926048"/>
            <a:ext cx="3815413" cy="24878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5D0A42-10BF-4197-BC17-73E6B7A5B518}"/>
              </a:ext>
            </a:extLst>
          </p:cNvPr>
          <p:cNvSpPr txBox="1"/>
          <p:nvPr/>
        </p:nvSpPr>
        <p:spPr>
          <a:xfrm>
            <a:off x="2651378" y="610942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PnP (skip 20)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49A63-7F2A-475D-B97E-989020D74C74}"/>
              </a:ext>
            </a:extLst>
          </p:cNvPr>
          <p:cNvSpPr txBox="1"/>
          <p:nvPr/>
        </p:nvSpPr>
        <p:spPr>
          <a:xfrm>
            <a:off x="3692020" y="1040771"/>
            <a:ext cx="172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Essential Matrix </a:t>
            </a:r>
          </a:p>
          <a:p>
            <a:r>
              <a:rPr lang="en-AU" dirty="0"/>
              <a:t>(skip 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EB51F-75E5-49E8-8524-6E4C6100CCCC}"/>
              </a:ext>
            </a:extLst>
          </p:cNvPr>
          <p:cNvSpPr txBox="1"/>
          <p:nvPr/>
        </p:nvSpPr>
        <p:spPr>
          <a:xfrm>
            <a:off x="9767047" y="1103970"/>
            <a:ext cx="172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Essential Matrix </a:t>
            </a:r>
          </a:p>
          <a:p>
            <a:r>
              <a:rPr lang="en-AU" dirty="0"/>
              <a:t>(skip 30)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BF2C98-54D3-4123-993F-B3AE8AF0F757}"/>
              </a:ext>
            </a:extLst>
          </p:cNvPr>
          <p:cNvSpPr txBox="1"/>
          <p:nvPr/>
        </p:nvSpPr>
        <p:spPr>
          <a:xfrm>
            <a:off x="9297105" y="5218380"/>
            <a:ext cx="981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Kabsch</a:t>
            </a:r>
            <a:endParaRPr lang="en-AU" dirty="0"/>
          </a:p>
          <a:p>
            <a:r>
              <a:rPr lang="en-AU" dirty="0"/>
              <a:t>(skip 60)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84986F4-6C6D-46CD-86E6-3024A539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60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C4F713-22E2-46AA-A245-246EFE17E3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1" b="29944"/>
          <a:stretch/>
        </p:blipFill>
        <p:spPr>
          <a:xfrm>
            <a:off x="6374424" y="4813966"/>
            <a:ext cx="5496334" cy="1759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77C930-1A42-4687-B3ED-F218B8AD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Motivation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CE4EC-C0E0-4459-9156-35A27635B3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0" t="29744" r="42243" b="56154"/>
          <a:stretch/>
        </p:blipFill>
        <p:spPr>
          <a:xfrm>
            <a:off x="5072691" y="1367277"/>
            <a:ext cx="2590800" cy="1759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EED1E-B8BD-4ED6-8FE1-017D13E8774F}"/>
              </a:ext>
            </a:extLst>
          </p:cNvPr>
          <p:cNvSpPr txBox="1"/>
          <p:nvPr/>
        </p:nvSpPr>
        <p:spPr>
          <a:xfrm>
            <a:off x="5089664" y="3151904"/>
            <a:ext cx="2556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Unmanned Aerial Vehicle</a:t>
            </a:r>
          </a:p>
          <a:p>
            <a:pPr algn="ctr"/>
            <a:r>
              <a:rPr lang="en-AU" dirty="0"/>
              <a:t>(UAV)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599F92-EF06-4D82-9720-7E8A043686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" b="36949"/>
          <a:stretch/>
        </p:blipFill>
        <p:spPr>
          <a:xfrm>
            <a:off x="2686087" y="4407874"/>
            <a:ext cx="4572000" cy="2163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11FF7E-5711-42C6-909E-019E58D2C8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74" y="1207913"/>
            <a:ext cx="2704540" cy="3606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00A7AE-FA21-4BC6-A3D0-7EC7089A9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2" y="3641585"/>
            <a:ext cx="2197358" cy="2929811"/>
          </a:xfrm>
          <a:prstGeom prst="rect">
            <a:avLst/>
          </a:prstGeom>
        </p:spPr>
      </p:pic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C2D0CED5-559F-4758-926B-EAC1CC082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70" y="1367277"/>
            <a:ext cx="2301238" cy="306831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A72170-A11C-4015-AB78-133820A8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80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4177-03F1-4B85-A9B6-FDD49AF8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Results – lawnmower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6C8BD-C58E-4F7D-B5B8-2A3E30B8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74" y="1738968"/>
            <a:ext cx="4547632" cy="25871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00719-967C-4097-B1EE-5F59ADB3262B}"/>
              </a:ext>
            </a:extLst>
          </p:cNvPr>
          <p:cNvSpPr txBox="1"/>
          <p:nvPr/>
        </p:nvSpPr>
        <p:spPr>
          <a:xfrm>
            <a:off x="1073147" y="2096883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Ground truth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D79A3-800D-468A-82EF-B7CEDA90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673" y="4326154"/>
            <a:ext cx="3615314" cy="2264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8ACAE-7A7A-4FD4-93EC-714ABAF23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077" y="3229414"/>
            <a:ext cx="2519923" cy="327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BBF56A-18CF-4DDC-95B4-8193A2E291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8" b="1"/>
          <a:stretch/>
        </p:blipFill>
        <p:spPr>
          <a:xfrm>
            <a:off x="9439806" y="1241571"/>
            <a:ext cx="1882299" cy="2470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621705-1241-4674-A0DD-9E6B723233F8}"/>
              </a:ext>
            </a:extLst>
          </p:cNvPr>
          <p:cNvSpPr txBox="1"/>
          <p:nvPr/>
        </p:nvSpPr>
        <p:spPr>
          <a:xfrm>
            <a:off x="6129843" y="175173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PnP (skip 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DCB4D9-4199-48C2-AE66-3655969F9076}"/>
              </a:ext>
            </a:extLst>
          </p:cNvPr>
          <p:cNvSpPr txBox="1"/>
          <p:nvPr/>
        </p:nvSpPr>
        <p:spPr>
          <a:xfrm>
            <a:off x="3438382" y="4657639"/>
            <a:ext cx="172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Essential Matrix </a:t>
            </a:r>
          </a:p>
          <a:p>
            <a:r>
              <a:rPr lang="en-AU" dirty="0"/>
              <a:t>(skip 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AC2096-A842-4F0D-AA1D-A409570E69DE}"/>
              </a:ext>
            </a:extLst>
          </p:cNvPr>
          <p:cNvSpPr txBox="1"/>
          <p:nvPr/>
        </p:nvSpPr>
        <p:spPr>
          <a:xfrm>
            <a:off x="9756690" y="4544198"/>
            <a:ext cx="172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Essential Matrix </a:t>
            </a:r>
          </a:p>
          <a:p>
            <a:r>
              <a:rPr lang="en-AU" dirty="0"/>
              <a:t>(skip 20)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7361D-C095-45A0-B7F7-93D9EA177EA5}"/>
              </a:ext>
            </a:extLst>
          </p:cNvPr>
          <p:cNvSpPr txBox="1"/>
          <p:nvPr/>
        </p:nvSpPr>
        <p:spPr>
          <a:xfrm>
            <a:off x="8428607" y="1231136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Kabsch</a:t>
            </a:r>
            <a:endParaRPr lang="en-AU" dirty="0"/>
          </a:p>
          <a:p>
            <a:r>
              <a:rPr lang="en-AU" dirty="0"/>
              <a:t>(skip 5)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6837F87-92B0-4A7D-A93A-315E5AF8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20</a:t>
            </a:fld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EA19A2-E529-4E1B-A3A3-44DA0A66A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68" y="2466215"/>
            <a:ext cx="2981100" cy="2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6C71-E642-4CF7-90EF-5FD63C34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RANSAC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F087-2D16-49A6-AEF7-5F53CC2FB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178169"/>
            <a:ext cx="3251920" cy="491223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1. Randomly sample the minimum amount of points for method</a:t>
            </a:r>
          </a:p>
          <a:p>
            <a:r>
              <a:rPr lang="en-AU" dirty="0"/>
              <a:t>2. Find parameters of model based solely on those points</a:t>
            </a:r>
          </a:p>
          <a:p>
            <a:r>
              <a:rPr lang="en-AU" dirty="0"/>
              <a:t>3. Find all points consistent with that model</a:t>
            </a:r>
          </a:p>
          <a:p>
            <a:r>
              <a:rPr lang="en-AU" dirty="0"/>
              <a:t>4. If proportion of inliers is higher than some threshold, re-estimate model with all inliers. Otherwise go back to step 1</a:t>
            </a:r>
          </a:p>
          <a:p>
            <a:r>
              <a:rPr lang="en-AU" dirty="0"/>
              <a:t>5. If error metric is low enough, halt OR keep going for set number of iterations and keep best parameters</a:t>
            </a:r>
          </a:p>
          <a:p>
            <a:endParaRPr lang="en-AU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52424F8-869E-4A49-AF0A-1F095F5EF178}"/>
              </a:ext>
            </a:extLst>
          </p:cNvPr>
          <p:cNvGrpSpPr/>
          <p:nvPr/>
        </p:nvGrpSpPr>
        <p:grpSpPr>
          <a:xfrm>
            <a:off x="4752441" y="1664732"/>
            <a:ext cx="2122238" cy="2005654"/>
            <a:chOff x="1125523" y="4036503"/>
            <a:chExt cx="2699575" cy="2378278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B06D176-00E7-415C-A0F8-03C29EE40A32}"/>
                </a:ext>
              </a:extLst>
            </p:cNvPr>
            <p:cNvCxnSpPr>
              <a:cxnSpLocks/>
            </p:cNvCxnSpPr>
            <p:nvPr/>
          </p:nvCxnSpPr>
          <p:spPr>
            <a:xfrm>
              <a:off x="1125523" y="4036503"/>
              <a:ext cx="0" cy="23321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D23EA57-04CF-42C0-9F38-B669B2A57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524" y="6368642"/>
              <a:ext cx="2575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46E96CA-C539-471F-9511-F626099D80DC}"/>
                </a:ext>
              </a:extLst>
            </p:cNvPr>
            <p:cNvGrpSpPr/>
            <p:nvPr/>
          </p:nvGrpSpPr>
          <p:grpSpPr>
            <a:xfrm>
              <a:off x="1704363" y="6095999"/>
              <a:ext cx="176168" cy="159391"/>
              <a:chOff x="4085439" y="5293453"/>
              <a:chExt cx="176168" cy="159391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7D5B57D-4CC9-499D-B1FE-6834794D2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7790E40-2576-44FF-B64E-5052550FBF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F6EE5EA-FC21-41E2-BF32-0948C2484716}"/>
                </a:ext>
              </a:extLst>
            </p:cNvPr>
            <p:cNvGrpSpPr/>
            <p:nvPr/>
          </p:nvGrpSpPr>
          <p:grpSpPr>
            <a:xfrm>
              <a:off x="1880531" y="5493390"/>
              <a:ext cx="176168" cy="159391"/>
              <a:chOff x="4085439" y="5293453"/>
              <a:chExt cx="176168" cy="159391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97854A6-364B-4515-AA8B-9A83061BC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99246E2-45E8-45A8-AD81-D293BB66D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805A31C-059D-4B17-A0A2-A133991D093E}"/>
                </a:ext>
              </a:extLst>
            </p:cNvPr>
            <p:cNvGrpSpPr/>
            <p:nvPr/>
          </p:nvGrpSpPr>
          <p:grpSpPr>
            <a:xfrm>
              <a:off x="2611772" y="5752534"/>
              <a:ext cx="176168" cy="159391"/>
              <a:chOff x="4085439" y="5293453"/>
              <a:chExt cx="176168" cy="159391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0DF95DB-8A98-4731-BE54-1BEE73EDC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859776D-DCBC-4DFA-8D26-10535ECB75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F2A0598-569C-4827-9E96-454076176CA0}"/>
                </a:ext>
              </a:extLst>
            </p:cNvPr>
            <p:cNvGrpSpPr/>
            <p:nvPr/>
          </p:nvGrpSpPr>
          <p:grpSpPr>
            <a:xfrm>
              <a:off x="2400648" y="5556307"/>
              <a:ext cx="176168" cy="159391"/>
              <a:chOff x="4085439" y="5293453"/>
              <a:chExt cx="176168" cy="159391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F079399-167E-4AAE-8778-B64313770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238DB02-68C2-45A6-A2EA-4EE1ED90C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CD8D5AC-9B48-42B1-9690-9FF5F704CBC8}"/>
                </a:ext>
              </a:extLst>
            </p:cNvPr>
            <p:cNvGrpSpPr/>
            <p:nvPr/>
          </p:nvGrpSpPr>
          <p:grpSpPr>
            <a:xfrm>
              <a:off x="2576816" y="5170198"/>
              <a:ext cx="176168" cy="159391"/>
              <a:chOff x="4085439" y="5293453"/>
              <a:chExt cx="176168" cy="159391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39E9992-DCFE-4A6B-AC72-468989C28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BF0223A-A496-47D1-B830-C5DC762579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CD52E30-E045-4CE9-9FDB-8475AA3C951A}"/>
                </a:ext>
              </a:extLst>
            </p:cNvPr>
            <p:cNvGrpSpPr/>
            <p:nvPr/>
          </p:nvGrpSpPr>
          <p:grpSpPr>
            <a:xfrm>
              <a:off x="1641445" y="4337109"/>
              <a:ext cx="176168" cy="159391"/>
              <a:chOff x="4085439" y="5293453"/>
              <a:chExt cx="176168" cy="159391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012C4C8-FF35-4E65-9C4A-487E04BE5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4B8AEFE-BF5A-4886-A550-EDFDB45CC4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7CB0A97-B7D6-4B7B-B2B9-06CB2B559D91}"/>
                </a:ext>
              </a:extLst>
            </p:cNvPr>
            <p:cNvGrpSpPr/>
            <p:nvPr/>
          </p:nvGrpSpPr>
          <p:grpSpPr>
            <a:xfrm>
              <a:off x="2938943" y="6255390"/>
              <a:ext cx="176168" cy="159391"/>
              <a:chOff x="4085439" y="5293453"/>
              <a:chExt cx="176168" cy="159391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195D884-9F4A-4201-A9DA-1C32F9B2B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988AC18-6CF4-4FE1-AE1D-68B998E9EA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5332BB1-93C5-49C7-B882-0543C1EEB29E}"/>
                </a:ext>
              </a:extLst>
            </p:cNvPr>
            <p:cNvGrpSpPr/>
            <p:nvPr/>
          </p:nvGrpSpPr>
          <p:grpSpPr>
            <a:xfrm>
              <a:off x="3408726" y="5202572"/>
              <a:ext cx="176168" cy="159391"/>
              <a:chOff x="4085439" y="5293453"/>
              <a:chExt cx="176168" cy="159391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050A626-B95A-4529-993E-BDA3C3D5E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D37B09A-EAD3-43D1-B89E-516ED53382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466A3D1-A35F-4CA6-B64A-6D74D50DF851}"/>
                </a:ext>
              </a:extLst>
            </p:cNvPr>
            <p:cNvGrpSpPr/>
            <p:nvPr/>
          </p:nvGrpSpPr>
          <p:grpSpPr>
            <a:xfrm>
              <a:off x="2872531" y="4220577"/>
              <a:ext cx="176168" cy="159391"/>
              <a:chOff x="4085439" y="5293453"/>
              <a:chExt cx="176168" cy="159391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7E19B5C5-0791-4971-A9F5-4085A83F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717B9BA-8858-4CEC-85F8-D22172B5CD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8E0531D-FD0F-4883-8482-3F7B06C842EB}"/>
                </a:ext>
              </a:extLst>
            </p:cNvPr>
            <p:cNvGrpSpPr/>
            <p:nvPr/>
          </p:nvGrpSpPr>
          <p:grpSpPr>
            <a:xfrm>
              <a:off x="2179041" y="4867012"/>
              <a:ext cx="176168" cy="159391"/>
              <a:chOff x="4085439" y="5293453"/>
              <a:chExt cx="176168" cy="159391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123F78A-5C2F-474A-9934-72919B4F6E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C8E5C41-97CE-417D-8157-691D65A32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B5F234A-12D3-43D5-9166-48EA1BC7EC8D}"/>
                </a:ext>
              </a:extLst>
            </p:cNvPr>
            <p:cNvGrpSpPr/>
            <p:nvPr/>
          </p:nvGrpSpPr>
          <p:grpSpPr>
            <a:xfrm>
              <a:off x="1586918" y="5832229"/>
              <a:ext cx="176168" cy="159391"/>
              <a:chOff x="4085439" y="5293453"/>
              <a:chExt cx="176168" cy="159391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4D47756-5955-4016-94A2-1E50DFED1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E9934DC-C889-4F1B-8E09-9408B1A59C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198CC65-8AC5-4E64-9EFE-8F369ED9F704}"/>
                </a:ext>
              </a:extLst>
            </p:cNvPr>
            <p:cNvGrpSpPr/>
            <p:nvPr/>
          </p:nvGrpSpPr>
          <p:grpSpPr>
            <a:xfrm>
              <a:off x="2056699" y="5832229"/>
              <a:ext cx="176168" cy="159391"/>
              <a:chOff x="4085439" y="5293453"/>
              <a:chExt cx="176168" cy="159391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607CC3A-B16D-40FC-A86C-F31E8F593F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28B0663-7CB5-4EA6-B94B-D517CA0CD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58C90E7-1DD9-419A-899C-90FC4C725286}"/>
                </a:ext>
              </a:extLst>
            </p:cNvPr>
            <p:cNvGrpSpPr/>
            <p:nvPr/>
          </p:nvGrpSpPr>
          <p:grpSpPr>
            <a:xfrm>
              <a:off x="2938943" y="5101662"/>
              <a:ext cx="176168" cy="159391"/>
              <a:chOff x="4085439" y="5293453"/>
              <a:chExt cx="176168" cy="159391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EDF6CFA-E7BF-4A6F-A95A-1DCDD58A7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A75E906-8C0C-4EBD-8CE7-BB7ED42BBC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1231818-1BA1-48DB-B1F8-556A545CC2DA}"/>
                </a:ext>
              </a:extLst>
            </p:cNvPr>
            <p:cNvGrpSpPr/>
            <p:nvPr/>
          </p:nvGrpSpPr>
          <p:grpSpPr>
            <a:xfrm>
              <a:off x="3115111" y="4690844"/>
              <a:ext cx="176168" cy="159391"/>
              <a:chOff x="4085439" y="5293453"/>
              <a:chExt cx="176168" cy="159391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F6D05D4-C40E-4C3A-ABC0-E0259BC08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B1FD3AFE-308A-4D23-BDF5-C8A5BFCE1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CC5F5B1-D692-491E-BDD6-F1C751B0BBCF}"/>
                </a:ext>
              </a:extLst>
            </p:cNvPr>
            <p:cNvGrpSpPr/>
            <p:nvPr/>
          </p:nvGrpSpPr>
          <p:grpSpPr>
            <a:xfrm>
              <a:off x="3550641" y="4619537"/>
              <a:ext cx="176168" cy="159391"/>
              <a:chOff x="4085439" y="5293453"/>
              <a:chExt cx="176168" cy="159391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8E69B1E-2E9A-4252-9924-025D22E70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5596AE9-64BF-4752-8504-45BEDE56C1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1BE1B8E-3DD2-404F-975B-9F45F9E1301D}"/>
                </a:ext>
              </a:extLst>
            </p:cNvPr>
            <p:cNvGrpSpPr/>
            <p:nvPr/>
          </p:nvGrpSpPr>
          <p:grpSpPr>
            <a:xfrm>
              <a:off x="1361115" y="5009382"/>
              <a:ext cx="176168" cy="159391"/>
              <a:chOff x="4085439" y="5293453"/>
              <a:chExt cx="176168" cy="159391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4392793-47E9-45F4-A9DF-CADF5117B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D45D726A-5CE0-499C-A74A-5F717E9CF7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BC2D3FE-ADC4-477C-BA7D-871E9A67A903}"/>
                </a:ext>
              </a:extLst>
            </p:cNvPr>
            <p:cNvGrpSpPr/>
            <p:nvPr/>
          </p:nvGrpSpPr>
          <p:grpSpPr>
            <a:xfrm>
              <a:off x="1249679" y="6255390"/>
              <a:ext cx="176168" cy="159391"/>
              <a:chOff x="4085439" y="5293453"/>
              <a:chExt cx="176168" cy="159391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B490304-220A-414D-90DB-AD1059C8F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ED266AC-0606-41E3-9D68-2709E7D62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0CE007D-BCB3-472E-8AFA-F584A3CB4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7763" y="4416804"/>
              <a:ext cx="2487335" cy="19518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27CB165-79D2-424A-A756-6FFB72585BCB}"/>
              </a:ext>
            </a:extLst>
          </p:cNvPr>
          <p:cNvCxnSpPr>
            <a:cxnSpLocks/>
          </p:cNvCxnSpPr>
          <p:nvPr/>
        </p:nvCxnSpPr>
        <p:spPr>
          <a:xfrm flipV="1">
            <a:off x="9569328" y="1819012"/>
            <a:ext cx="1704783" cy="18513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86D2CC1-FA0B-4F68-B8DF-032E61878C27}"/>
              </a:ext>
            </a:extLst>
          </p:cNvPr>
          <p:cNvGrpSpPr/>
          <p:nvPr/>
        </p:nvGrpSpPr>
        <p:grpSpPr>
          <a:xfrm>
            <a:off x="7051832" y="1664732"/>
            <a:ext cx="2044969" cy="2005654"/>
            <a:chOff x="1125523" y="4036503"/>
            <a:chExt cx="2601286" cy="2378278"/>
          </a:xfrm>
        </p:grpSpPr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1A23D25-61AD-4B13-B72A-C28AEC128B36}"/>
                </a:ext>
              </a:extLst>
            </p:cNvPr>
            <p:cNvCxnSpPr>
              <a:cxnSpLocks/>
            </p:cNvCxnSpPr>
            <p:nvPr/>
          </p:nvCxnSpPr>
          <p:spPr>
            <a:xfrm>
              <a:off x="1125523" y="4036503"/>
              <a:ext cx="0" cy="23321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011CD35-D58F-4FCA-8D9C-2C80BD651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524" y="6368642"/>
              <a:ext cx="2575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18D1FBA3-771B-45E5-8685-1F4353B2E40D}"/>
                </a:ext>
              </a:extLst>
            </p:cNvPr>
            <p:cNvGrpSpPr/>
            <p:nvPr/>
          </p:nvGrpSpPr>
          <p:grpSpPr>
            <a:xfrm>
              <a:off x="1704363" y="6095999"/>
              <a:ext cx="176168" cy="159391"/>
              <a:chOff x="4085439" y="5293453"/>
              <a:chExt cx="176168" cy="159391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46CE342-EEED-4E50-BCE4-E76FDE8CF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AAAF1C9E-7828-415F-AA39-09960883C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B8A57A83-002A-4AE3-831E-DE0E32CC8268}"/>
                </a:ext>
              </a:extLst>
            </p:cNvPr>
            <p:cNvGrpSpPr/>
            <p:nvPr/>
          </p:nvGrpSpPr>
          <p:grpSpPr>
            <a:xfrm>
              <a:off x="1880531" y="5493390"/>
              <a:ext cx="176168" cy="159391"/>
              <a:chOff x="4085439" y="5293453"/>
              <a:chExt cx="176168" cy="159391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CA39F4E7-FB83-4EB4-AB2F-31BEA07013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84F4B641-5A24-4E9C-B2A1-22F51BF451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0B78ACBC-448A-411E-B9D7-38536439F3B2}"/>
                </a:ext>
              </a:extLst>
            </p:cNvPr>
            <p:cNvGrpSpPr/>
            <p:nvPr/>
          </p:nvGrpSpPr>
          <p:grpSpPr>
            <a:xfrm>
              <a:off x="2611772" y="5752534"/>
              <a:ext cx="176168" cy="159391"/>
              <a:chOff x="4085439" y="5293453"/>
              <a:chExt cx="176168" cy="159391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405AC3E-D9F0-4725-860F-76DBA6576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84B76DC5-8619-44AF-8A9E-9742B8B17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165D0098-D01C-4C44-BBB9-1F4290393FC7}"/>
                </a:ext>
              </a:extLst>
            </p:cNvPr>
            <p:cNvGrpSpPr/>
            <p:nvPr/>
          </p:nvGrpSpPr>
          <p:grpSpPr>
            <a:xfrm>
              <a:off x="2400648" y="5556307"/>
              <a:ext cx="176168" cy="159391"/>
              <a:chOff x="4085439" y="5293453"/>
              <a:chExt cx="176168" cy="159391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C86FE10C-05A1-4874-B6C9-0D5C33E97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31E8813-7B13-411C-9303-6FFDE40883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42F2BDBF-A753-4227-9620-70E5C838DD96}"/>
                </a:ext>
              </a:extLst>
            </p:cNvPr>
            <p:cNvGrpSpPr/>
            <p:nvPr/>
          </p:nvGrpSpPr>
          <p:grpSpPr>
            <a:xfrm>
              <a:off x="2576816" y="5170198"/>
              <a:ext cx="176168" cy="159391"/>
              <a:chOff x="4085439" y="5293453"/>
              <a:chExt cx="176168" cy="159391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95893607-946A-4FE1-A4C1-A04B72479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1D62A6FA-506E-423D-9FFB-4DEDBC2539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B761559-7809-4B58-9621-EE3D1FE8E83E}"/>
                </a:ext>
              </a:extLst>
            </p:cNvPr>
            <p:cNvGrpSpPr/>
            <p:nvPr/>
          </p:nvGrpSpPr>
          <p:grpSpPr>
            <a:xfrm>
              <a:off x="1641445" y="4337109"/>
              <a:ext cx="176168" cy="159391"/>
              <a:chOff x="4085439" y="5293453"/>
              <a:chExt cx="176168" cy="159391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1C951C8A-FD27-415F-A886-4E963FA89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064272F-4671-464F-85A2-70A6B6645A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DA9BDC7B-5CF3-4078-8171-4F0B4072DF98}"/>
                </a:ext>
              </a:extLst>
            </p:cNvPr>
            <p:cNvGrpSpPr/>
            <p:nvPr/>
          </p:nvGrpSpPr>
          <p:grpSpPr>
            <a:xfrm>
              <a:off x="2938943" y="6255390"/>
              <a:ext cx="176168" cy="159391"/>
              <a:chOff x="4085439" y="5293453"/>
              <a:chExt cx="176168" cy="159391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72412F96-EE65-4D2E-8ED5-0A084C964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43D43028-EE1D-472E-B707-D0993726A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AB63902F-5F21-4D9E-9411-32C15FA5E1E6}"/>
                </a:ext>
              </a:extLst>
            </p:cNvPr>
            <p:cNvGrpSpPr/>
            <p:nvPr/>
          </p:nvGrpSpPr>
          <p:grpSpPr>
            <a:xfrm>
              <a:off x="3408726" y="5202572"/>
              <a:ext cx="176168" cy="159391"/>
              <a:chOff x="4085439" y="5293453"/>
              <a:chExt cx="176168" cy="159391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4F82335-5698-4A35-A7B6-CAF7AEF39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7F98390-B240-49C2-993D-FB63773EB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F3DA8CD2-DE6A-4854-A918-BA26EC476A81}"/>
                </a:ext>
              </a:extLst>
            </p:cNvPr>
            <p:cNvGrpSpPr/>
            <p:nvPr/>
          </p:nvGrpSpPr>
          <p:grpSpPr>
            <a:xfrm>
              <a:off x="2872531" y="4220577"/>
              <a:ext cx="176168" cy="159391"/>
              <a:chOff x="4085439" y="5293453"/>
              <a:chExt cx="176168" cy="159391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1FC9A023-7CD8-4C3E-94D7-1804956A9A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6242BFAC-A934-425E-A014-4FCC42A07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E277F14C-17D3-47C4-8509-DBDE3DE8DFB5}"/>
                </a:ext>
              </a:extLst>
            </p:cNvPr>
            <p:cNvGrpSpPr/>
            <p:nvPr/>
          </p:nvGrpSpPr>
          <p:grpSpPr>
            <a:xfrm>
              <a:off x="2179041" y="4867012"/>
              <a:ext cx="176168" cy="159391"/>
              <a:chOff x="4085439" y="5293453"/>
              <a:chExt cx="176168" cy="159391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D402049-F476-4F0D-949F-25AF9FF09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D532DDD9-DCA6-477F-99B0-2F21A011B6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4707023D-4AC8-4CA8-A0AB-35CAAC5F91C1}"/>
                </a:ext>
              </a:extLst>
            </p:cNvPr>
            <p:cNvGrpSpPr/>
            <p:nvPr/>
          </p:nvGrpSpPr>
          <p:grpSpPr>
            <a:xfrm>
              <a:off x="1586918" y="5832229"/>
              <a:ext cx="176168" cy="159391"/>
              <a:chOff x="4085439" y="5293453"/>
              <a:chExt cx="176168" cy="159391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6875086-2D47-4AAE-B43A-9C6853E14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35723623-95F5-4CA0-8424-2705BF46C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D81AB703-60E6-464C-BA77-5596FC800B36}"/>
                </a:ext>
              </a:extLst>
            </p:cNvPr>
            <p:cNvGrpSpPr/>
            <p:nvPr/>
          </p:nvGrpSpPr>
          <p:grpSpPr>
            <a:xfrm>
              <a:off x="2056699" y="5832229"/>
              <a:ext cx="176168" cy="159391"/>
              <a:chOff x="4085439" y="5293453"/>
              <a:chExt cx="176168" cy="159391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A57DB6F-0F12-447B-9763-C3770C300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5973E1A5-A059-4661-8BFD-FB97E2B49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54A83009-2216-4F94-9EBD-0A1858E5B6CD}"/>
                </a:ext>
              </a:extLst>
            </p:cNvPr>
            <p:cNvGrpSpPr/>
            <p:nvPr/>
          </p:nvGrpSpPr>
          <p:grpSpPr>
            <a:xfrm>
              <a:off x="2938943" y="5101662"/>
              <a:ext cx="176168" cy="159391"/>
              <a:chOff x="4085439" y="5293453"/>
              <a:chExt cx="176168" cy="159391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524E796-6E52-48CF-A75C-83E90FDE1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E1A38053-CFB5-4C13-AD4C-2BCB2E89D1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C6680C41-7B6D-4B6A-AC65-C2AC590D9C3F}"/>
                </a:ext>
              </a:extLst>
            </p:cNvPr>
            <p:cNvGrpSpPr/>
            <p:nvPr/>
          </p:nvGrpSpPr>
          <p:grpSpPr>
            <a:xfrm>
              <a:off x="3115111" y="4690844"/>
              <a:ext cx="176168" cy="159391"/>
              <a:chOff x="4085439" y="5293453"/>
              <a:chExt cx="176168" cy="159391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1554BCE-744F-426F-AD59-849469F09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97ACC72-3C72-41F8-AE0E-091F965666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4DCF731-771E-4942-88EC-DBE28D58C2D2}"/>
                </a:ext>
              </a:extLst>
            </p:cNvPr>
            <p:cNvGrpSpPr/>
            <p:nvPr/>
          </p:nvGrpSpPr>
          <p:grpSpPr>
            <a:xfrm>
              <a:off x="3550641" y="4619537"/>
              <a:ext cx="176168" cy="159391"/>
              <a:chOff x="4085439" y="5293453"/>
              <a:chExt cx="176168" cy="159391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03709874-A5BC-4AE3-B4B2-BE14EE1CF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F16FB35A-E20C-42CD-A773-C0A4EC387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2014AE8F-B20D-473E-8917-FC9F06EB37D6}"/>
                </a:ext>
              </a:extLst>
            </p:cNvPr>
            <p:cNvGrpSpPr/>
            <p:nvPr/>
          </p:nvGrpSpPr>
          <p:grpSpPr>
            <a:xfrm>
              <a:off x="1361115" y="5009382"/>
              <a:ext cx="176168" cy="159391"/>
              <a:chOff x="4085439" y="5293453"/>
              <a:chExt cx="176168" cy="159391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71985C2C-37AC-4394-90F1-E9F53D73F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39F0BB5-B878-4767-B2E2-0B894867F3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3038264E-A868-4667-B48D-09D405D4E01C}"/>
                </a:ext>
              </a:extLst>
            </p:cNvPr>
            <p:cNvGrpSpPr/>
            <p:nvPr/>
          </p:nvGrpSpPr>
          <p:grpSpPr>
            <a:xfrm>
              <a:off x="1249679" y="6255390"/>
              <a:ext cx="176168" cy="159391"/>
              <a:chOff x="4085439" y="5293453"/>
              <a:chExt cx="176168" cy="159391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C78B38B6-C3B2-4A24-97C3-C8B05587C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65C7716E-95CD-47B5-BCC3-13A32563F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4E4EF31-7CA7-49E6-8FB9-F0FEA2E2C117}"/>
              </a:ext>
            </a:extLst>
          </p:cNvPr>
          <p:cNvGrpSpPr/>
          <p:nvPr/>
        </p:nvGrpSpPr>
        <p:grpSpPr>
          <a:xfrm>
            <a:off x="9229142" y="1645277"/>
            <a:ext cx="2044969" cy="2005654"/>
            <a:chOff x="1125523" y="4036503"/>
            <a:chExt cx="2601286" cy="2378278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44E98A-44F4-4CFA-AC2A-9E5C6A7A5637}"/>
                </a:ext>
              </a:extLst>
            </p:cNvPr>
            <p:cNvCxnSpPr>
              <a:cxnSpLocks/>
            </p:cNvCxnSpPr>
            <p:nvPr/>
          </p:nvCxnSpPr>
          <p:spPr>
            <a:xfrm>
              <a:off x="1125523" y="4036503"/>
              <a:ext cx="0" cy="23321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F8BBB66-B594-463B-839B-49F0D984C3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524" y="6368642"/>
              <a:ext cx="2575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6F24C851-6831-4D23-B1FF-8D388A3DC3B7}"/>
                </a:ext>
              </a:extLst>
            </p:cNvPr>
            <p:cNvGrpSpPr/>
            <p:nvPr/>
          </p:nvGrpSpPr>
          <p:grpSpPr>
            <a:xfrm>
              <a:off x="1704363" y="6095999"/>
              <a:ext cx="176168" cy="159391"/>
              <a:chOff x="4085439" y="5293453"/>
              <a:chExt cx="176168" cy="159391"/>
            </a:xfrm>
          </p:grpSpPr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F5B7DC35-6A88-4E5C-B393-627690F4F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ED5235B3-2461-4DF3-9E4C-B1E511B35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241430D6-5D7E-42B4-A99E-7AC3A421B2F1}"/>
                </a:ext>
              </a:extLst>
            </p:cNvPr>
            <p:cNvGrpSpPr/>
            <p:nvPr/>
          </p:nvGrpSpPr>
          <p:grpSpPr>
            <a:xfrm>
              <a:off x="1880531" y="5493390"/>
              <a:ext cx="176168" cy="159391"/>
              <a:chOff x="4085439" y="5293453"/>
              <a:chExt cx="176168" cy="159391"/>
            </a:xfrm>
          </p:grpSpPr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20DCD979-8EC3-481A-AC5E-60E262850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9382E58A-78B9-4CF0-BC6B-BD514D794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5E03AE31-EBA2-4E89-823E-4042FA18B86E}"/>
                </a:ext>
              </a:extLst>
            </p:cNvPr>
            <p:cNvGrpSpPr/>
            <p:nvPr/>
          </p:nvGrpSpPr>
          <p:grpSpPr>
            <a:xfrm>
              <a:off x="2611772" y="5752534"/>
              <a:ext cx="176168" cy="159391"/>
              <a:chOff x="4085439" y="5293453"/>
              <a:chExt cx="176168" cy="159391"/>
            </a:xfrm>
          </p:grpSpPr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9A2F7083-B8D2-46D4-BE94-EA9CE8424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BAC70F42-5037-4C16-AE1F-86067020F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9D20B50-08F1-473D-AB60-49B154EE7B4E}"/>
                </a:ext>
              </a:extLst>
            </p:cNvPr>
            <p:cNvGrpSpPr/>
            <p:nvPr/>
          </p:nvGrpSpPr>
          <p:grpSpPr>
            <a:xfrm>
              <a:off x="2400648" y="5556307"/>
              <a:ext cx="176168" cy="159391"/>
              <a:chOff x="4085439" y="5293453"/>
              <a:chExt cx="176168" cy="159391"/>
            </a:xfrm>
          </p:grpSpPr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00CD66BC-1A3B-4E8B-A350-47B7CEAB3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12BA0A94-572B-4FB6-8CF9-193E14741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8D78CB2-60DF-480E-B2B4-0E677F8D9A52}"/>
                </a:ext>
              </a:extLst>
            </p:cNvPr>
            <p:cNvGrpSpPr/>
            <p:nvPr/>
          </p:nvGrpSpPr>
          <p:grpSpPr>
            <a:xfrm>
              <a:off x="2576816" y="5170198"/>
              <a:ext cx="176168" cy="159391"/>
              <a:chOff x="4085439" y="5293453"/>
              <a:chExt cx="176168" cy="159391"/>
            </a:xfrm>
          </p:grpSpPr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58BB44A5-C4D3-450F-98B2-60BBCCF9A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4DF9298C-7439-46A7-8244-CA00C80F2A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9811CF53-04E4-4B50-A2FE-F486FE08D905}"/>
                </a:ext>
              </a:extLst>
            </p:cNvPr>
            <p:cNvGrpSpPr/>
            <p:nvPr/>
          </p:nvGrpSpPr>
          <p:grpSpPr>
            <a:xfrm>
              <a:off x="1641445" y="4337109"/>
              <a:ext cx="176168" cy="159391"/>
              <a:chOff x="4085439" y="5293453"/>
              <a:chExt cx="176168" cy="159391"/>
            </a:xfrm>
          </p:grpSpPr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16D9BDB-A29E-4BC8-BE11-8CDA8625C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6689496-1F50-42DB-A86A-9907001A7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AB7D6848-1199-4F3C-8A88-5A824057862C}"/>
                </a:ext>
              </a:extLst>
            </p:cNvPr>
            <p:cNvGrpSpPr/>
            <p:nvPr/>
          </p:nvGrpSpPr>
          <p:grpSpPr>
            <a:xfrm>
              <a:off x="2938943" y="6255390"/>
              <a:ext cx="176168" cy="159391"/>
              <a:chOff x="4085439" y="5293453"/>
              <a:chExt cx="176168" cy="159391"/>
            </a:xfrm>
          </p:grpSpPr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8F905BE1-1951-4A1C-A07F-7B1966C0C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04B1B1D-EC46-41F7-A31D-BBDD675EFA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B5746AD-04BA-4ECE-805E-263B45D2D658}"/>
                </a:ext>
              </a:extLst>
            </p:cNvPr>
            <p:cNvGrpSpPr/>
            <p:nvPr/>
          </p:nvGrpSpPr>
          <p:grpSpPr>
            <a:xfrm>
              <a:off x="3408726" y="5202572"/>
              <a:ext cx="176168" cy="159391"/>
              <a:chOff x="4085439" y="5293453"/>
              <a:chExt cx="176168" cy="159391"/>
            </a:xfrm>
          </p:grpSpPr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3A08D8B-F2B9-4976-B371-CFA29E5E5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26F9BE3A-7C01-4052-BDF1-D06FD07E5A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29D48EC6-F8D2-4C37-B6D8-E4BB59B03B48}"/>
                </a:ext>
              </a:extLst>
            </p:cNvPr>
            <p:cNvGrpSpPr/>
            <p:nvPr/>
          </p:nvGrpSpPr>
          <p:grpSpPr>
            <a:xfrm>
              <a:off x="2872531" y="4220577"/>
              <a:ext cx="176168" cy="159391"/>
              <a:chOff x="4085439" y="5293453"/>
              <a:chExt cx="176168" cy="159391"/>
            </a:xfrm>
          </p:grpSpPr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71542AE1-C92D-453A-A85D-5D6FFA24E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5E66A15E-07A9-4ACE-A755-EA45F4644A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5D8CDB4F-4731-43E7-8DC1-1F56C03DAEE7}"/>
                </a:ext>
              </a:extLst>
            </p:cNvPr>
            <p:cNvGrpSpPr/>
            <p:nvPr/>
          </p:nvGrpSpPr>
          <p:grpSpPr>
            <a:xfrm>
              <a:off x="2179041" y="4867012"/>
              <a:ext cx="176168" cy="159391"/>
              <a:chOff x="4085439" y="5293453"/>
              <a:chExt cx="176168" cy="159391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2AAF116E-5BE4-433F-862E-FD9450D758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A97FD5E2-E92B-4038-BB1C-AAC437E9F7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890FAEA1-EC66-426C-98F1-37C6C74839A1}"/>
                </a:ext>
              </a:extLst>
            </p:cNvPr>
            <p:cNvGrpSpPr/>
            <p:nvPr/>
          </p:nvGrpSpPr>
          <p:grpSpPr>
            <a:xfrm>
              <a:off x="1586918" y="5832229"/>
              <a:ext cx="176168" cy="159391"/>
              <a:chOff x="4085439" y="5293453"/>
              <a:chExt cx="176168" cy="159391"/>
            </a:xfrm>
          </p:grpSpPr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55F005E-B3CD-487C-B3DC-675F7FCAC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BF717092-8B31-49CE-84E6-657B88D5B7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FC80BC3E-9C50-4A6F-9D8E-6914F417AF85}"/>
                </a:ext>
              </a:extLst>
            </p:cNvPr>
            <p:cNvGrpSpPr/>
            <p:nvPr/>
          </p:nvGrpSpPr>
          <p:grpSpPr>
            <a:xfrm>
              <a:off x="2056699" y="5832229"/>
              <a:ext cx="176168" cy="159391"/>
              <a:chOff x="4085439" y="5293453"/>
              <a:chExt cx="176168" cy="159391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8BC636F1-330C-4CB7-815B-5A3838E70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00E93AF-FD69-463B-8EC5-F2858786C9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05670149-86E1-4C57-92B7-D90C79E370A0}"/>
                </a:ext>
              </a:extLst>
            </p:cNvPr>
            <p:cNvGrpSpPr/>
            <p:nvPr/>
          </p:nvGrpSpPr>
          <p:grpSpPr>
            <a:xfrm>
              <a:off x="2938943" y="5101662"/>
              <a:ext cx="176168" cy="159391"/>
              <a:chOff x="4085439" y="5293453"/>
              <a:chExt cx="176168" cy="159391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F4AE9A4B-A4F7-4A94-B420-9060FFF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A9E025F0-6F23-4B8C-AB17-14E2622F97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91860916-C4B9-42A5-B5C0-455D9EF1D805}"/>
                </a:ext>
              </a:extLst>
            </p:cNvPr>
            <p:cNvGrpSpPr/>
            <p:nvPr/>
          </p:nvGrpSpPr>
          <p:grpSpPr>
            <a:xfrm>
              <a:off x="3115111" y="4690844"/>
              <a:ext cx="176168" cy="159391"/>
              <a:chOff x="4085439" y="5293453"/>
              <a:chExt cx="176168" cy="159391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AE3A4423-2FEC-4873-ADE6-2DF65C833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1BFC1F24-2B21-417A-9C8C-E3157F06A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88458386-DC33-45E5-BF18-C441BC2E7767}"/>
                </a:ext>
              </a:extLst>
            </p:cNvPr>
            <p:cNvGrpSpPr/>
            <p:nvPr/>
          </p:nvGrpSpPr>
          <p:grpSpPr>
            <a:xfrm>
              <a:off x="3550641" y="4619537"/>
              <a:ext cx="176168" cy="159391"/>
              <a:chOff x="4085439" y="5293453"/>
              <a:chExt cx="176168" cy="159391"/>
            </a:xfrm>
          </p:grpSpPr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113BF2DF-49E3-4668-BFA5-5A6D3E2EB3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9212FAD-8942-46E2-8CE6-FEEDDDCFA8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96E36128-5E0F-4DC3-92F2-62C32C27AC65}"/>
                </a:ext>
              </a:extLst>
            </p:cNvPr>
            <p:cNvGrpSpPr/>
            <p:nvPr/>
          </p:nvGrpSpPr>
          <p:grpSpPr>
            <a:xfrm>
              <a:off x="1361115" y="5009382"/>
              <a:ext cx="176168" cy="159391"/>
              <a:chOff x="4085439" y="5293453"/>
              <a:chExt cx="176168" cy="159391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C8D286A8-1B78-4490-BB56-799A8F2CF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816B8EE7-44D8-447A-84A3-1CF6250DCC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014A47BF-5610-4FBA-B39D-803C65A8A919}"/>
                </a:ext>
              </a:extLst>
            </p:cNvPr>
            <p:cNvGrpSpPr/>
            <p:nvPr/>
          </p:nvGrpSpPr>
          <p:grpSpPr>
            <a:xfrm>
              <a:off x="1249679" y="6255390"/>
              <a:ext cx="176168" cy="159391"/>
              <a:chOff x="4085439" y="5293453"/>
              <a:chExt cx="176168" cy="159391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46D9C14-FD64-48AD-983B-9D518CDEC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BD968DC7-8FA5-4DD9-9BFB-CEE2B02481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143FCFC5-5A29-4CF1-B6E8-79CD65C3C1ED}"/>
              </a:ext>
            </a:extLst>
          </p:cNvPr>
          <p:cNvCxnSpPr>
            <a:cxnSpLocks/>
          </p:cNvCxnSpPr>
          <p:nvPr/>
        </p:nvCxnSpPr>
        <p:spPr>
          <a:xfrm flipV="1">
            <a:off x="6004081" y="4375139"/>
            <a:ext cx="1704783" cy="18513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D3AFED7D-9B4F-43F2-B46D-9EADF9698670}"/>
              </a:ext>
            </a:extLst>
          </p:cNvPr>
          <p:cNvGrpSpPr/>
          <p:nvPr/>
        </p:nvGrpSpPr>
        <p:grpSpPr>
          <a:xfrm>
            <a:off x="5663895" y="4201404"/>
            <a:ext cx="2044969" cy="2005654"/>
            <a:chOff x="1125523" y="4036503"/>
            <a:chExt cx="2601286" cy="2378278"/>
          </a:xfrm>
        </p:grpSpPr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4BD22BF-4246-4500-A66E-73D76978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125523" y="4036503"/>
              <a:ext cx="0" cy="23321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B3B07A5-2FC4-4ADD-A870-BE1A94324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524" y="6368642"/>
              <a:ext cx="2575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7F6B0941-DF72-4ECE-8F41-E7168B0CD890}"/>
                </a:ext>
              </a:extLst>
            </p:cNvPr>
            <p:cNvGrpSpPr/>
            <p:nvPr/>
          </p:nvGrpSpPr>
          <p:grpSpPr>
            <a:xfrm>
              <a:off x="1704363" y="6095999"/>
              <a:ext cx="176168" cy="159391"/>
              <a:chOff x="4085439" y="5293453"/>
              <a:chExt cx="176168" cy="159391"/>
            </a:xfrm>
          </p:grpSpPr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A8FE2FD6-DC57-476B-A489-100E1E3E1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0F0ED5C3-FDCF-4F33-AEBE-3A4C27F5BF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B1EFEDB6-FB89-441A-B477-63A75392835D}"/>
                </a:ext>
              </a:extLst>
            </p:cNvPr>
            <p:cNvGrpSpPr/>
            <p:nvPr/>
          </p:nvGrpSpPr>
          <p:grpSpPr>
            <a:xfrm>
              <a:off x="1880531" y="5493390"/>
              <a:ext cx="176168" cy="159391"/>
              <a:chOff x="4085439" y="5293453"/>
              <a:chExt cx="176168" cy="159391"/>
            </a:xfrm>
          </p:grpSpPr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82781363-3E1C-40A5-8499-EE07698FC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C5D6E1BB-1733-4406-8F13-7470ADB97A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EC8ADA91-36D1-4006-9937-DD4E7CE79EB9}"/>
                </a:ext>
              </a:extLst>
            </p:cNvPr>
            <p:cNvGrpSpPr/>
            <p:nvPr/>
          </p:nvGrpSpPr>
          <p:grpSpPr>
            <a:xfrm>
              <a:off x="2611772" y="5752534"/>
              <a:ext cx="176168" cy="159391"/>
              <a:chOff x="4085439" y="5293453"/>
              <a:chExt cx="176168" cy="159391"/>
            </a:xfrm>
          </p:grpSpPr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04D19562-4706-4F8B-AE5C-5D2C651CB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41B35EE8-C21A-4486-8F99-0EC66BCC0A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494274D6-922F-477B-B615-CCE409B01EB7}"/>
                </a:ext>
              </a:extLst>
            </p:cNvPr>
            <p:cNvGrpSpPr/>
            <p:nvPr/>
          </p:nvGrpSpPr>
          <p:grpSpPr>
            <a:xfrm>
              <a:off x="2400648" y="5556307"/>
              <a:ext cx="176168" cy="159391"/>
              <a:chOff x="4085439" y="5293453"/>
              <a:chExt cx="176168" cy="159391"/>
            </a:xfrm>
          </p:grpSpPr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4AB877A-6A8F-4AA3-A8E2-60BBE100D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D560F51B-7AFB-454C-B787-E64B508430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07621BD5-AE45-4C68-B8DF-BB2358D40870}"/>
                </a:ext>
              </a:extLst>
            </p:cNvPr>
            <p:cNvGrpSpPr/>
            <p:nvPr/>
          </p:nvGrpSpPr>
          <p:grpSpPr>
            <a:xfrm>
              <a:off x="2576816" y="5170198"/>
              <a:ext cx="176168" cy="159391"/>
              <a:chOff x="4085439" y="5293453"/>
              <a:chExt cx="176168" cy="159391"/>
            </a:xfrm>
          </p:grpSpPr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DFD55765-38AC-401A-AE49-3161E80B2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BF95D4A5-5DA2-4EDB-B530-10F130C5D6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24EF0AF-DC5A-4012-92E8-C30E77873486}"/>
                </a:ext>
              </a:extLst>
            </p:cNvPr>
            <p:cNvGrpSpPr/>
            <p:nvPr/>
          </p:nvGrpSpPr>
          <p:grpSpPr>
            <a:xfrm>
              <a:off x="1641445" y="4337109"/>
              <a:ext cx="176168" cy="159391"/>
              <a:chOff x="4085439" y="5293453"/>
              <a:chExt cx="176168" cy="159391"/>
            </a:xfrm>
          </p:grpSpPr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57F17A7F-0B98-42F2-B0BE-6735AE2FD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DFBE6316-B780-46EA-8431-F978B6DBC3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A488C1EF-A2A4-4114-B73D-C8F633F1B42F}"/>
                </a:ext>
              </a:extLst>
            </p:cNvPr>
            <p:cNvGrpSpPr/>
            <p:nvPr/>
          </p:nvGrpSpPr>
          <p:grpSpPr>
            <a:xfrm>
              <a:off x="2938943" y="6255390"/>
              <a:ext cx="176168" cy="159391"/>
              <a:chOff x="4085439" y="5293453"/>
              <a:chExt cx="176168" cy="159391"/>
            </a:xfrm>
          </p:grpSpPr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DCE1259B-97DE-4A69-B27B-5A2D08FDA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3494F98C-1204-4717-99BE-631444405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A332CA02-5E50-4F14-87E6-1E41289B4A8D}"/>
                </a:ext>
              </a:extLst>
            </p:cNvPr>
            <p:cNvGrpSpPr/>
            <p:nvPr/>
          </p:nvGrpSpPr>
          <p:grpSpPr>
            <a:xfrm>
              <a:off x="3408726" y="5202572"/>
              <a:ext cx="176168" cy="159391"/>
              <a:chOff x="4085439" y="5293453"/>
              <a:chExt cx="176168" cy="159391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FDD661BB-B1A9-4443-86D5-5059E995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046917-898B-4858-B36B-5DA6731E8D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94AA93C0-647A-4D83-BC23-D3B67F699863}"/>
                </a:ext>
              </a:extLst>
            </p:cNvPr>
            <p:cNvGrpSpPr/>
            <p:nvPr/>
          </p:nvGrpSpPr>
          <p:grpSpPr>
            <a:xfrm>
              <a:off x="2872531" y="4220577"/>
              <a:ext cx="176168" cy="159391"/>
              <a:chOff x="4085439" y="5293453"/>
              <a:chExt cx="176168" cy="159391"/>
            </a:xfrm>
          </p:grpSpPr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3EA03AC9-EA16-49A8-A2FD-B5C0DAEDF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486E7EEE-018C-45FD-8731-C063A8A7D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BEA6715E-9979-4358-A16F-67D53BDCAFE7}"/>
                </a:ext>
              </a:extLst>
            </p:cNvPr>
            <p:cNvGrpSpPr/>
            <p:nvPr/>
          </p:nvGrpSpPr>
          <p:grpSpPr>
            <a:xfrm>
              <a:off x="2179041" y="4867012"/>
              <a:ext cx="176168" cy="159391"/>
              <a:chOff x="4085439" y="5293453"/>
              <a:chExt cx="176168" cy="159391"/>
            </a:xfrm>
          </p:grpSpPr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B9B9CBC4-8EDF-4E15-9C79-C914FF41F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457DD839-AEF5-41C6-AC92-609259D51F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4BD70AB8-2E78-4877-BB4A-EA8E3FE46629}"/>
                </a:ext>
              </a:extLst>
            </p:cNvPr>
            <p:cNvGrpSpPr/>
            <p:nvPr/>
          </p:nvGrpSpPr>
          <p:grpSpPr>
            <a:xfrm>
              <a:off x="1586918" y="5832229"/>
              <a:ext cx="176168" cy="159391"/>
              <a:chOff x="4085439" y="5293453"/>
              <a:chExt cx="176168" cy="159391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CB0065A0-AA07-4DAF-AF9F-C6A48C5BB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0563FBC9-EFDC-4A7D-B9F1-249F880898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7DA3FF1D-C9FB-4A19-B86E-5E22388D6194}"/>
                </a:ext>
              </a:extLst>
            </p:cNvPr>
            <p:cNvGrpSpPr/>
            <p:nvPr/>
          </p:nvGrpSpPr>
          <p:grpSpPr>
            <a:xfrm>
              <a:off x="2056699" y="5832229"/>
              <a:ext cx="176168" cy="159391"/>
              <a:chOff x="4085439" y="5293453"/>
              <a:chExt cx="176168" cy="159391"/>
            </a:xfrm>
          </p:grpSpPr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F71E9D7E-9F21-4714-8CE2-FC85CE5678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3546D5DB-A7AA-4229-B538-7EE960A063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6152CF8A-3EDA-400D-A7E9-1B1423B50F55}"/>
                </a:ext>
              </a:extLst>
            </p:cNvPr>
            <p:cNvGrpSpPr/>
            <p:nvPr/>
          </p:nvGrpSpPr>
          <p:grpSpPr>
            <a:xfrm>
              <a:off x="2938943" y="5101662"/>
              <a:ext cx="176168" cy="159391"/>
              <a:chOff x="4085439" y="5293453"/>
              <a:chExt cx="176168" cy="159391"/>
            </a:xfrm>
          </p:grpSpPr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04B639E1-925E-48E9-BEBD-21E1DDFA0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B4E93AA-2B12-452A-A45C-1DCA1AA6E0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74501CAE-1BBB-49BF-96F8-7B6109802AAC}"/>
                </a:ext>
              </a:extLst>
            </p:cNvPr>
            <p:cNvGrpSpPr/>
            <p:nvPr/>
          </p:nvGrpSpPr>
          <p:grpSpPr>
            <a:xfrm>
              <a:off x="3115111" y="4690844"/>
              <a:ext cx="176168" cy="159391"/>
              <a:chOff x="4085439" y="5293453"/>
              <a:chExt cx="176168" cy="159391"/>
            </a:xfrm>
          </p:grpSpPr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7697B4C0-4570-45E6-A2E9-F3001A6A2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4A32D4DD-52AF-4F76-A04F-7BDF3B0570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78CB9312-88F1-4457-A362-1839A32BA7E5}"/>
                </a:ext>
              </a:extLst>
            </p:cNvPr>
            <p:cNvGrpSpPr/>
            <p:nvPr/>
          </p:nvGrpSpPr>
          <p:grpSpPr>
            <a:xfrm>
              <a:off x="3550641" y="4619537"/>
              <a:ext cx="176168" cy="159391"/>
              <a:chOff x="4085439" y="5293453"/>
              <a:chExt cx="176168" cy="159391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07E45433-370D-4F54-B354-17EE9A76A6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83E50275-B963-4A50-9001-5E0B9B938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36FD7BDD-CFE8-4121-955E-F656317F649D}"/>
                </a:ext>
              </a:extLst>
            </p:cNvPr>
            <p:cNvGrpSpPr/>
            <p:nvPr/>
          </p:nvGrpSpPr>
          <p:grpSpPr>
            <a:xfrm>
              <a:off x="1361115" y="5009382"/>
              <a:ext cx="176168" cy="159391"/>
              <a:chOff x="4085439" y="5293453"/>
              <a:chExt cx="176168" cy="159391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DA2BCB02-23AD-40CA-86CF-D4944D34A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17E7BC3B-1121-45D7-B457-37BE7766A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FEC3CEB-A860-499B-B129-C11672CAE677}"/>
                </a:ext>
              </a:extLst>
            </p:cNvPr>
            <p:cNvGrpSpPr/>
            <p:nvPr/>
          </p:nvGrpSpPr>
          <p:grpSpPr>
            <a:xfrm>
              <a:off x="1249679" y="6255390"/>
              <a:ext cx="176168" cy="159391"/>
              <a:chOff x="4085439" y="5293453"/>
              <a:chExt cx="176168" cy="159391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6BD0A0E-2DA4-4487-9334-FC081F1D6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0C4D372F-0DC8-4881-B126-76365E3AA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6523BE50-8A05-4803-B377-8061515545E7}"/>
              </a:ext>
            </a:extLst>
          </p:cNvPr>
          <p:cNvCxnSpPr>
            <a:cxnSpLocks/>
          </p:cNvCxnSpPr>
          <p:nvPr/>
        </p:nvCxnSpPr>
        <p:spPr>
          <a:xfrm flipV="1">
            <a:off x="8318139" y="4580986"/>
            <a:ext cx="1836339" cy="15907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80489474-F9F9-40D7-8201-192DBB8E14C2}"/>
              </a:ext>
            </a:extLst>
          </p:cNvPr>
          <p:cNvGrpSpPr/>
          <p:nvPr/>
        </p:nvGrpSpPr>
        <p:grpSpPr>
          <a:xfrm>
            <a:off x="8074316" y="4215282"/>
            <a:ext cx="2044969" cy="2005654"/>
            <a:chOff x="1125523" y="4036503"/>
            <a:chExt cx="2601286" cy="2378278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E6674D-C278-4AF4-89B3-7E4423B0F9A4}"/>
                </a:ext>
              </a:extLst>
            </p:cNvPr>
            <p:cNvCxnSpPr>
              <a:cxnSpLocks/>
            </p:cNvCxnSpPr>
            <p:nvPr/>
          </p:nvCxnSpPr>
          <p:spPr>
            <a:xfrm>
              <a:off x="1125523" y="4036503"/>
              <a:ext cx="0" cy="23321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8C82DBFD-8870-429E-9D79-07F21315A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524" y="6368642"/>
              <a:ext cx="25754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242FDCC8-9EDC-4CD3-87FA-5F9BE7BF102E}"/>
                </a:ext>
              </a:extLst>
            </p:cNvPr>
            <p:cNvGrpSpPr/>
            <p:nvPr/>
          </p:nvGrpSpPr>
          <p:grpSpPr>
            <a:xfrm>
              <a:off x="1704363" y="6095999"/>
              <a:ext cx="176168" cy="159391"/>
              <a:chOff x="4085439" y="5293453"/>
              <a:chExt cx="176168" cy="159391"/>
            </a:xfrm>
          </p:grpSpPr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EFBF22CD-C173-4D44-9758-953B9456A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CA4B1765-AEFB-4ECB-A475-F5647E367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3CD4D408-FBA4-40E6-B6CF-8F8EC36FE01C}"/>
                </a:ext>
              </a:extLst>
            </p:cNvPr>
            <p:cNvGrpSpPr/>
            <p:nvPr/>
          </p:nvGrpSpPr>
          <p:grpSpPr>
            <a:xfrm>
              <a:off x="1880531" y="5493390"/>
              <a:ext cx="176168" cy="159391"/>
              <a:chOff x="4085439" y="5293453"/>
              <a:chExt cx="176168" cy="159391"/>
            </a:xfrm>
          </p:grpSpPr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86F293B6-72CA-4E33-976D-04383F2C6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FAE65C7-374B-4895-8DA7-AFFF43988C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B30A88F3-C706-41A0-A809-444EED92177B}"/>
                </a:ext>
              </a:extLst>
            </p:cNvPr>
            <p:cNvGrpSpPr/>
            <p:nvPr/>
          </p:nvGrpSpPr>
          <p:grpSpPr>
            <a:xfrm>
              <a:off x="2611772" y="5752534"/>
              <a:ext cx="176168" cy="159391"/>
              <a:chOff x="4085439" y="5293453"/>
              <a:chExt cx="176168" cy="159391"/>
            </a:xfrm>
          </p:grpSpPr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7BB8F77C-4DDB-4700-A139-65F8EC7B4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1E14D2A7-1CFC-4DD5-80DB-A31BFCA879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EED27BDA-809D-4E93-8AC6-6947E9E8D9C1}"/>
                </a:ext>
              </a:extLst>
            </p:cNvPr>
            <p:cNvGrpSpPr/>
            <p:nvPr/>
          </p:nvGrpSpPr>
          <p:grpSpPr>
            <a:xfrm>
              <a:off x="2400648" y="5556307"/>
              <a:ext cx="176168" cy="159391"/>
              <a:chOff x="4085439" y="5293453"/>
              <a:chExt cx="176168" cy="159391"/>
            </a:xfrm>
          </p:grpSpPr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2A2CE27F-D1BD-46E7-A1A5-A197124B4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C5A3D268-936D-48A7-8CDA-B746EA3549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57F02418-85AC-4E69-AD62-9A83F0FAC66E}"/>
                </a:ext>
              </a:extLst>
            </p:cNvPr>
            <p:cNvGrpSpPr/>
            <p:nvPr/>
          </p:nvGrpSpPr>
          <p:grpSpPr>
            <a:xfrm>
              <a:off x="2576816" y="5170198"/>
              <a:ext cx="176168" cy="159391"/>
              <a:chOff x="4085439" y="5293453"/>
              <a:chExt cx="176168" cy="159391"/>
            </a:xfrm>
          </p:grpSpPr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3DAE0B51-A835-49C0-93AF-3751B7094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8C744000-4A85-4C0C-ACC0-6118784DB8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F366247E-37B1-448B-9827-B7E3A695823A}"/>
                </a:ext>
              </a:extLst>
            </p:cNvPr>
            <p:cNvGrpSpPr/>
            <p:nvPr/>
          </p:nvGrpSpPr>
          <p:grpSpPr>
            <a:xfrm>
              <a:off x="1641445" y="4337109"/>
              <a:ext cx="176168" cy="159391"/>
              <a:chOff x="4085439" y="5293453"/>
              <a:chExt cx="176168" cy="159391"/>
            </a:xfrm>
          </p:grpSpPr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1D8EAA3E-145E-4920-B911-16436493F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A0948EBA-7B3B-45E3-BD2C-0B53EE57C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E05BE135-9966-43CA-AF61-C6F0192AFAB3}"/>
                </a:ext>
              </a:extLst>
            </p:cNvPr>
            <p:cNvGrpSpPr/>
            <p:nvPr/>
          </p:nvGrpSpPr>
          <p:grpSpPr>
            <a:xfrm>
              <a:off x="2938943" y="6255390"/>
              <a:ext cx="176168" cy="159391"/>
              <a:chOff x="4085439" y="5293453"/>
              <a:chExt cx="176168" cy="159391"/>
            </a:xfrm>
          </p:grpSpPr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3A9AB125-67CE-406F-8BF4-987F0B22F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7D25008C-0004-4B92-BC46-7A0FCDD14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6E3D3183-992C-4CA1-9DFE-2E52A6241E58}"/>
                </a:ext>
              </a:extLst>
            </p:cNvPr>
            <p:cNvGrpSpPr/>
            <p:nvPr/>
          </p:nvGrpSpPr>
          <p:grpSpPr>
            <a:xfrm>
              <a:off x="3408726" y="5202572"/>
              <a:ext cx="176168" cy="159391"/>
              <a:chOff x="4085439" y="5293453"/>
              <a:chExt cx="176168" cy="159391"/>
            </a:xfrm>
          </p:grpSpPr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08B750FD-FEC4-4225-8F62-3F3622FA3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E4B2BEC2-88A5-40FA-8DA5-C289D8D9C9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147A3977-C9ED-439E-864A-D839490B4FEC}"/>
                </a:ext>
              </a:extLst>
            </p:cNvPr>
            <p:cNvGrpSpPr/>
            <p:nvPr/>
          </p:nvGrpSpPr>
          <p:grpSpPr>
            <a:xfrm>
              <a:off x="2872531" y="4220577"/>
              <a:ext cx="176168" cy="159391"/>
              <a:chOff x="4085439" y="5293453"/>
              <a:chExt cx="176168" cy="159391"/>
            </a:xfrm>
          </p:grpSpPr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805CD5AE-EED8-42A9-AAB2-1FE03CE30C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11A3E18C-92C4-4AA4-8E50-6695F5686C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79B1EFCA-1864-42E1-991E-AAB0774FF38A}"/>
                </a:ext>
              </a:extLst>
            </p:cNvPr>
            <p:cNvGrpSpPr/>
            <p:nvPr/>
          </p:nvGrpSpPr>
          <p:grpSpPr>
            <a:xfrm>
              <a:off x="2179041" y="4867012"/>
              <a:ext cx="176168" cy="159391"/>
              <a:chOff x="4085439" y="5293453"/>
              <a:chExt cx="176168" cy="159391"/>
            </a:xfrm>
          </p:grpSpPr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9F7E50A4-0B55-47D3-AF4F-B60A39619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646B7C57-E12F-46CB-B773-DE7BA6530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96321559-446E-4691-82E1-C87238BC1073}"/>
                </a:ext>
              </a:extLst>
            </p:cNvPr>
            <p:cNvGrpSpPr/>
            <p:nvPr/>
          </p:nvGrpSpPr>
          <p:grpSpPr>
            <a:xfrm>
              <a:off x="1586918" y="5832229"/>
              <a:ext cx="176168" cy="159391"/>
              <a:chOff x="4085439" y="5293453"/>
              <a:chExt cx="176168" cy="159391"/>
            </a:xfrm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172EAB88-86F5-4064-BD34-656F88B7C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27BA5322-9A45-4EC0-B796-7786008814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9796682F-B089-405E-A0AD-E5F6075C0438}"/>
                </a:ext>
              </a:extLst>
            </p:cNvPr>
            <p:cNvGrpSpPr/>
            <p:nvPr/>
          </p:nvGrpSpPr>
          <p:grpSpPr>
            <a:xfrm>
              <a:off x="2056699" y="5832229"/>
              <a:ext cx="176168" cy="159391"/>
              <a:chOff x="4085439" y="5293453"/>
              <a:chExt cx="176168" cy="159391"/>
            </a:xfrm>
          </p:grpSpPr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0868E377-BBE8-4E3B-8415-6AE43389E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5D78F0ED-6C91-458E-A5FE-10D836410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F9D24A84-0FB0-4E84-A414-8BBEF680DF80}"/>
                </a:ext>
              </a:extLst>
            </p:cNvPr>
            <p:cNvGrpSpPr/>
            <p:nvPr/>
          </p:nvGrpSpPr>
          <p:grpSpPr>
            <a:xfrm>
              <a:off x="2938943" y="5101662"/>
              <a:ext cx="176168" cy="159391"/>
              <a:chOff x="4085439" y="5293453"/>
              <a:chExt cx="176168" cy="159391"/>
            </a:xfrm>
          </p:grpSpPr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FBCC37D4-0E11-4DF2-A7AF-3E5AA4538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E72D50EA-3A2E-452D-817C-E1D5CD11A9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6B52BD66-8A46-4F73-BB9B-599B8AFB82D7}"/>
                </a:ext>
              </a:extLst>
            </p:cNvPr>
            <p:cNvGrpSpPr/>
            <p:nvPr/>
          </p:nvGrpSpPr>
          <p:grpSpPr>
            <a:xfrm>
              <a:off x="3115111" y="4690844"/>
              <a:ext cx="176168" cy="159391"/>
              <a:chOff x="4085439" y="5293453"/>
              <a:chExt cx="176168" cy="159391"/>
            </a:xfrm>
          </p:grpSpPr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F5736DEC-1CD5-4484-857E-40D07D5A0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29ECF25-45C6-49A1-812B-2E70751BF4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E2D692A2-1071-4243-ADD2-24609294B317}"/>
                </a:ext>
              </a:extLst>
            </p:cNvPr>
            <p:cNvGrpSpPr/>
            <p:nvPr/>
          </p:nvGrpSpPr>
          <p:grpSpPr>
            <a:xfrm>
              <a:off x="3550641" y="4619537"/>
              <a:ext cx="176168" cy="159391"/>
              <a:chOff x="4085439" y="5293453"/>
              <a:chExt cx="176168" cy="159391"/>
            </a:xfrm>
          </p:grpSpPr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739A780D-637A-42D6-A4BA-DDF47E8D8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79976352-5CB1-47B8-B760-7728C0583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3D51657B-5123-40E5-9632-B75EDF75299B}"/>
                </a:ext>
              </a:extLst>
            </p:cNvPr>
            <p:cNvGrpSpPr/>
            <p:nvPr/>
          </p:nvGrpSpPr>
          <p:grpSpPr>
            <a:xfrm>
              <a:off x="1361115" y="5009382"/>
              <a:ext cx="176168" cy="159391"/>
              <a:chOff x="4085439" y="5293453"/>
              <a:chExt cx="176168" cy="159391"/>
            </a:xfrm>
          </p:grpSpPr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C0F8BB47-B494-4144-8568-35742E94C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93D806AA-E816-4CF5-9A46-7B325557B6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3FF29CB7-464B-48C4-B4E2-44ED6E3BA2F5}"/>
                </a:ext>
              </a:extLst>
            </p:cNvPr>
            <p:cNvGrpSpPr/>
            <p:nvPr/>
          </p:nvGrpSpPr>
          <p:grpSpPr>
            <a:xfrm>
              <a:off x="1249679" y="6255390"/>
              <a:ext cx="176168" cy="159391"/>
              <a:chOff x="4085439" y="5293453"/>
              <a:chExt cx="176168" cy="159391"/>
            </a:xfrm>
          </p:grpSpPr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700D0F62-6E51-4C6F-AFB3-30D97FB35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5835A1EF-E866-4351-BA86-5B0E826AAE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439" y="5293453"/>
                <a:ext cx="176168" cy="159391"/>
              </a:xfrm>
              <a:prstGeom prst="line">
                <a:avLst/>
              </a:prstGeom>
              <a:ln>
                <a:solidFill>
                  <a:srgbClr val="FF7F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8" name="TextBox 467">
            <a:extLst>
              <a:ext uri="{FF2B5EF4-FFF2-40B4-BE49-F238E27FC236}">
                <a16:creationId xmlns:a16="http://schemas.microsoft.com/office/drawing/2014/main" id="{77461A2F-8B51-4B6A-BF78-5F9471E6910B}"/>
              </a:ext>
            </a:extLst>
          </p:cNvPr>
          <p:cNvSpPr txBox="1"/>
          <p:nvPr/>
        </p:nvSpPr>
        <p:spPr>
          <a:xfrm>
            <a:off x="4823929" y="1309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62D15C50-DFCC-4E12-8C68-DD7A2458A294}"/>
              </a:ext>
            </a:extLst>
          </p:cNvPr>
          <p:cNvSpPr txBox="1"/>
          <p:nvPr/>
        </p:nvSpPr>
        <p:spPr>
          <a:xfrm>
            <a:off x="7164251" y="12988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56764FF8-EFAB-45E4-A9EA-207EE97F3CCF}"/>
              </a:ext>
            </a:extLst>
          </p:cNvPr>
          <p:cNvSpPr txBox="1"/>
          <p:nvPr/>
        </p:nvSpPr>
        <p:spPr>
          <a:xfrm>
            <a:off x="9322206" y="1309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A6233D1E-6B5C-496C-945D-9276C598BF56}"/>
              </a:ext>
            </a:extLst>
          </p:cNvPr>
          <p:cNvSpPr txBox="1"/>
          <p:nvPr/>
        </p:nvSpPr>
        <p:spPr>
          <a:xfrm>
            <a:off x="5737984" y="3845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A064B5D5-A554-4600-93F4-4009624A48F6}"/>
              </a:ext>
            </a:extLst>
          </p:cNvPr>
          <p:cNvSpPr txBox="1"/>
          <p:nvPr/>
        </p:nvSpPr>
        <p:spPr>
          <a:xfrm>
            <a:off x="8159569" y="3867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F28E2-19B2-47B5-986D-04654050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9923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E975-20CD-4881-B977-1B22635D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9FBEB-D6AE-49DA-8BA7-EA1289364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144436"/>
                <a:ext cx="4342625" cy="3207851"/>
              </a:xfrm>
            </p:spPr>
            <p:txBody>
              <a:bodyPr>
                <a:noAutofit/>
              </a:bodyPr>
              <a:lstStyle/>
              <a:p>
                <a:r>
                  <a:rPr lang="en-AU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Essential Matrix is </a:t>
                </a:r>
                <a14:m>
                  <m:oMath xmlns:m="http://schemas.openxmlformats.org/officeDocument/2006/math">
                    <m:r>
                      <a:rPr lang="en-AU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such that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AU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AU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18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</a:p>
              <a:p>
                <a:r>
                  <a:rPr lang="en-AU" sz="18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sz="18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AU" sz="18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with calibration matrix </a:t>
                </a:r>
                <a14:m>
                  <m:oMath xmlns:m="http://schemas.openxmlformats.org/officeDocument/2006/math">
                    <m:r>
                      <a:rPr lang="en-AU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AU" sz="18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AU" sz="18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image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sz="18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  <a:endParaRPr lang="en-AU" sz="1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AU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 real non-zero </a:t>
                </a:r>
                <a14:m>
                  <m:oMath xmlns:m="http://schemas.openxmlformats.org/officeDocument/2006/math">
                    <m:r>
                      <a:rPr lang="en-AU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AU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AU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a:rPr lang="en-AU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AU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an Essential Matrix if and only if it satisfies</a:t>
                </a:r>
              </a:p>
              <a:p>
                <a14:m>
                  <m:oMath xmlns:m="http://schemas.openxmlformats.org/officeDocument/2006/math">
                    <m:r>
                      <a:rPr lang="en-AU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AU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AU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AU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AU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AU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AU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9FBEB-D6AE-49DA-8BA7-EA1289364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144436"/>
                <a:ext cx="4342625" cy="3207851"/>
              </a:xfrm>
              <a:blipFill>
                <a:blip r:embed="rId8"/>
                <a:stretch>
                  <a:fillRect l="-3230" t="-1901" r="-33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1E914E3-5195-4DFC-862D-D1D480F15D94}"/>
                  </a:ext>
                </a:extLst>
              </p:cNvPr>
              <p:cNvSpPr/>
              <p:nvPr/>
            </p:nvSpPr>
            <p:spPr>
              <a:xfrm>
                <a:off x="1097280" y="4507820"/>
                <a:ext cx="10479955" cy="1775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Additional constraints are imposed by each point correspondence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AU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AU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AU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AU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AU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AU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AU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AU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AU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AU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AU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AU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AU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AU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AU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AU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en-AU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AU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AU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AU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AU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A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Stack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AU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A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for the five points, get four matrices which span the right null space of this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A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Then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𝑥𝑋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𝑦𝑌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𝑧𝑍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𝑤𝑊</m:t>
                    </m:r>
                  </m:oMath>
                </a14:m>
                <a:r>
                  <a:rPr lang="en-A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for some scalars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A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Set </a:t>
                </a:r>
                <a14:m>
                  <m:oMath xmlns:m="http://schemas.openxmlformats.org/officeDocument/2006/math"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AU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AU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A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olve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AU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A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1E914E3-5195-4DFC-862D-D1D480F15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507820"/>
                <a:ext cx="10479955" cy="1775999"/>
              </a:xfrm>
              <a:prstGeom prst="rect">
                <a:avLst/>
              </a:prstGeom>
              <a:blipFill>
                <a:blip r:embed="rId9"/>
                <a:stretch>
                  <a:fillRect l="-465" t="-1370" b="-44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C6B6A9-2CCA-4E7B-A3C0-5C93DB184B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480" y="1144436"/>
                <a:ext cx="3660700" cy="320785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dirty="0"/>
                  <a:t>Recovering pose</a:t>
                </a:r>
              </a:p>
              <a:p>
                <a:r>
                  <a:rPr lang="en-AU" dirty="0"/>
                  <a:t>SVD: 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AU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AU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r>
                  <a:rPr lang="en-AU" b="0" dirty="0"/>
                  <a:t>          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endParaRPr lang="en-AU" dirty="0"/>
              </a:p>
              <a:p>
                <a:r>
                  <a:rPr lang="en-AU" dirty="0"/>
                  <a:t>Four possible poses, find which using </a:t>
                </a:r>
                <a:r>
                  <a:rPr lang="en-AU" dirty="0" err="1"/>
                  <a:t>cheirality</a:t>
                </a:r>
                <a:r>
                  <a:rPr lang="en-AU" dirty="0"/>
                  <a:t> constraint.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BC6B6A9-2CCA-4E7B-A3C0-5C93DB184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1144436"/>
                <a:ext cx="3660700" cy="3207851"/>
              </a:xfrm>
              <a:prstGeom prst="rect">
                <a:avLst/>
              </a:prstGeom>
              <a:blipFill>
                <a:blip r:embed="rId10"/>
                <a:stretch>
                  <a:fillRect l="-1664" t="-2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589DAF-0F7B-48C6-9C84-ABEC508B9FE3}"/>
                  </a:ext>
                </a:extLst>
              </p:cNvPr>
              <p:cNvSpPr/>
              <p:nvPr/>
            </p:nvSpPr>
            <p:spPr>
              <a:xfrm>
                <a:off x="9528125" y="2815515"/>
                <a:ext cx="1909625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AU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AU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AU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AU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AU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AU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AU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589DAF-0F7B-48C6-9C84-ABEC508B9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25" y="2815515"/>
                <a:ext cx="1909625" cy="8249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9E066-355B-4F49-A345-B6140E53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20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2985-89AF-4743-A4EB-8799D086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/>
              <a:t>Kabsch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6FA60-7B94-4EB3-933F-3E28756B3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Two point clouds: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AU" dirty="0"/>
              </a:p>
              <a:p>
                <a:r>
                  <a:rPr lang="en-AU" dirty="0"/>
                  <a:t>Centroid: average over all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AU" dirty="0"/>
              </a:p>
              <a:p>
                <a:r>
                  <a:rPr lang="en-AU" dirty="0"/>
                  <a:t>To find rotation, want to minimize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AU" dirty="0"/>
                  <a:t> 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SVD: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𝑉𝑆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AU" dirty="0"/>
              </a:p>
              <a:p>
                <a:r>
                  <a:rPr lang="en-AU" dirty="0"/>
                  <a:t>Optimal rotation is given by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A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AU" b="0" dirty="0"/>
              </a:p>
              <a:p>
                <a:r>
                  <a:rPr lang="en-AU" dirty="0"/>
                  <a:t>This is not necessarily a proper rotation, so we impose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/>
                  <a:t> by instead setting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AU" dirty="0"/>
                  <a:t>   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func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6FA60-7B94-4EB3-933F-3E28756B3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6" t="-12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F777E-5D66-41A3-ADA3-5A35B990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537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3614-7EC8-4B40-97DD-43F465BB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/>
              <a:t>EPnP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8561D0-21C2-45B8-AF78-112271C26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78169"/>
                <a:ext cx="4998720" cy="4690925"/>
              </a:xfrm>
            </p:spPr>
            <p:txBody>
              <a:bodyPr/>
              <a:lstStyle/>
              <a:p>
                <a:r>
                  <a:rPr lang="en-AU" dirty="0"/>
                  <a:t>Represents reference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in terms of four “control points”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sPre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sPre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sPre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sPre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AU" dirty="0"/>
              </a:p>
              <a:p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nary>
                      <m:naryPr>
                        <m:chr m:val="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Pre>
                                        <m:sPrePr>
                                          <m:ctrlPr>
                                            <a:rPr lang="en-AU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p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sPre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Pre>
                                        <m:sPre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p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sPre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Pre>
                                        <m:sPre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p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sPre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AU" dirty="0"/>
              </a:p>
              <a:p>
                <a:endParaRPr lang="en-AU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sPre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AU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sPre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8561D0-21C2-45B8-AF78-112271C26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78169"/>
                <a:ext cx="4998720" cy="4690925"/>
              </a:xfrm>
              <a:blipFill>
                <a:blip r:embed="rId2"/>
                <a:stretch>
                  <a:fillRect l="-7439" t="-1299" r="-2561" b="-66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4466ED1-B879-4091-A668-B51D19F53B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6960" y="1178168"/>
                <a:ext cx="4998720" cy="469092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dirty="0"/>
                  <a:t>Linear system of the form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Pre>
                                    <m:sPre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sPre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Pre>
                                    <m:sPre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sPre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Pre>
                                    <m:sPre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sPre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Pre>
                                    <m:sPre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sPre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  <a:p>
                <a:r>
                  <a:rPr lang="en-AU" dirty="0"/>
                  <a:t>The solution belongs to the kernel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, and can be expressed as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AU" dirty="0"/>
                  <a:t>, </a:t>
                </a:r>
              </a:p>
              <a:p>
                <a:r>
                  <a:rPr lang="en-AU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are the columns of the right singular vectors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.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are found using Gauss-Newton optimization.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4466ED1-B879-4091-A668-B51D19F53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0" y="1178168"/>
                <a:ext cx="4998720" cy="4690925"/>
              </a:xfrm>
              <a:prstGeom prst="rect">
                <a:avLst/>
              </a:prstGeom>
              <a:blipFill>
                <a:blip r:embed="rId3"/>
                <a:stretch>
                  <a:fillRect l="-3049" t="-649" r="-7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60A6A-D4A7-4396-A9C1-A7E355C8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114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C97A-F467-43ED-A939-C4084884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Projective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7CA38-DD40-431A-B0AB-16612DCCC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Camera model: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  <m:m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Projection:</a:t>
                </a:r>
              </a:p>
              <a:p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Pre>
                          <m:sPre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sPre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Reprojection: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Pre>
                          <m:sPrePr>
                            <m:ctrlP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sPre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67CA38-DD40-431A-B0AB-16612DCCC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06" t="-12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01A2022-CE4B-4E4D-B225-9C502322D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1333" y="1305699"/>
            <a:ext cx="7447579" cy="52656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C3076-F202-4A5A-B1CD-23D120F9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09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F600-0C73-4A8F-9990-D83E751E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Relative and absolute errors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4A64E-B997-4440-A4CF-5AA7A8DDD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233" t="21474" r="39553" b="38220"/>
          <a:stretch/>
        </p:blipFill>
        <p:spPr>
          <a:xfrm>
            <a:off x="1734335" y="776293"/>
            <a:ext cx="8045095" cy="530541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00A90-FC5E-47CF-8F78-8531180D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06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3C3B-41DE-4586-A2E9-589A8AF1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Results - errors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780C20-EB6F-40B6-85B8-6B642A0FC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50" y="1124941"/>
            <a:ext cx="6158073" cy="5367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B1378-4F5D-4C6F-8EE2-96A118384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58" y="0"/>
            <a:ext cx="4812492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B4236-1262-4493-BB46-57839EA4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090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1F71-07A7-4462-92CA-DADC4C12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Results – computational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5DEF2E-CA42-4D29-9473-14ED97746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292727"/>
            <a:ext cx="10058400" cy="44614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AEFFF-6129-4910-9089-C594F5F3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2441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C030-7CC9-42D4-BA01-1280591C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Box investigation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173D1-EAEB-4B98-856B-BF1DFB4B8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5" t="13270" r="16587" b="1946"/>
          <a:stretch/>
        </p:blipFill>
        <p:spPr>
          <a:xfrm>
            <a:off x="3004664" y="3448547"/>
            <a:ext cx="2713749" cy="261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52E22-B4A3-4BC0-AF71-1F38EDEC3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99" y="1178687"/>
            <a:ext cx="2821021" cy="2115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94D1B-2CC6-4E1E-A66D-2ACF7142A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137" y="1178687"/>
            <a:ext cx="2821022" cy="2115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0745B7-2989-4262-AC52-D3159FDEF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812" y="1178687"/>
            <a:ext cx="2821021" cy="2115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AA6A68-5CA8-409D-9291-F18EDE8517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2" t="8324" r="22339" b="19272"/>
          <a:stretch/>
        </p:blipFill>
        <p:spPr>
          <a:xfrm>
            <a:off x="8889701" y="3294453"/>
            <a:ext cx="2749115" cy="2610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6B6EBC-C5D5-4ED6-BDFB-9FD53443AC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2" t="24805" r="26313" b="22988"/>
          <a:stretch/>
        </p:blipFill>
        <p:spPr>
          <a:xfrm>
            <a:off x="6065281" y="3448547"/>
            <a:ext cx="2813149" cy="24562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5EFAF-413F-404F-B57B-EE82965B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3295" y="6492875"/>
            <a:ext cx="1312025" cy="365125"/>
          </a:xfrm>
        </p:spPr>
        <p:txBody>
          <a:bodyPr/>
          <a:lstStyle/>
          <a:p>
            <a:fld id="{4341BFB1-F39D-4FAC-A8BB-815D76225200}" type="slidenum">
              <a:rPr lang="en-AU" smtClean="0"/>
              <a:t>29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53F333-E468-439E-B67D-C17A12ABB4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" y="2297430"/>
            <a:ext cx="3017520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4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00D8-B0FE-4F22-BBE4-C2135642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 registration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E0C40108-9996-4CCE-8C26-2D9068FB91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8604"/>
          <a:stretch/>
        </p:blipFill>
        <p:spPr>
          <a:xfrm>
            <a:off x="1262611" y="1691147"/>
            <a:ext cx="3775812" cy="23050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A59BF0C-9E3E-4E6A-A31B-3028F90691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5344"/>
          <a:stretch/>
        </p:blipFill>
        <p:spPr>
          <a:xfrm>
            <a:off x="5972907" y="1585725"/>
            <a:ext cx="4970794" cy="241044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BC311D1-1B26-441D-B2D3-BD5C2A175C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41" y="4143472"/>
            <a:ext cx="2476937" cy="185770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87DF355-F09F-46E5-8772-8102EEFBA9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17" y="4152263"/>
            <a:ext cx="2476939" cy="185770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904787D-46CE-49AC-850A-FF74F3B2C8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76" y="4143471"/>
            <a:ext cx="2476937" cy="185770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FE6C782-EBF8-4346-91B2-7C91826758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239" y="4143471"/>
            <a:ext cx="2476937" cy="185770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E67E26-62A4-4D44-B1C1-FC52F730F11E}"/>
              </a:ext>
            </a:extLst>
          </p:cNvPr>
          <p:cNvSpPr txBox="1"/>
          <p:nvPr/>
        </p:nvSpPr>
        <p:spPr>
          <a:xfrm>
            <a:off x="406316" y="3341407"/>
            <a:ext cx="44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5AC9FAC-8AFC-4A69-849C-32FF74CB0CA3}"/>
              </a:ext>
            </a:extLst>
          </p:cNvPr>
          <p:cNvSpPr txBox="1"/>
          <p:nvPr/>
        </p:nvSpPr>
        <p:spPr>
          <a:xfrm>
            <a:off x="11263113" y="3284989"/>
            <a:ext cx="44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2</a:t>
            </a:r>
          </a:p>
        </p:txBody>
      </p:sp>
      <p:sp>
        <p:nvSpPr>
          <p:cNvPr id="60" name="Arrow: Curved Up 59">
            <a:extLst>
              <a:ext uri="{FF2B5EF4-FFF2-40B4-BE49-F238E27FC236}">
                <a16:creationId xmlns:a16="http://schemas.microsoft.com/office/drawing/2014/main" id="{F2A74482-3E31-43FF-A704-BF25B4837C06}"/>
              </a:ext>
            </a:extLst>
          </p:cNvPr>
          <p:cNvSpPr/>
          <p:nvPr/>
        </p:nvSpPr>
        <p:spPr>
          <a:xfrm flipV="1">
            <a:off x="4732686" y="3130061"/>
            <a:ext cx="2174707" cy="837361"/>
          </a:xfrm>
          <a:prstGeom prst="curved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572587-F7B9-476D-967B-76A8C237A6D2}"/>
              </a:ext>
            </a:extLst>
          </p:cNvPr>
          <p:cNvSpPr txBox="1"/>
          <p:nvPr/>
        </p:nvSpPr>
        <p:spPr>
          <a:xfrm>
            <a:off x="5367588" y="2578096"/>
            <a:ext cx="1712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[</a:t>
            </a:r>
            <a:r>
              <a:rPr lang="en-AU" sz="2800" dirty="0" err="1"/>
              <a:t>R|t</a:t>
            </a:r>
            <a:r>
              <a:rPr lang="en-AU" sz="2800" dirty="0"/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48689-6CB0-4A09-B214-D94506EF51ED}"/>
              </a:ext>
            </a:extLst>
          </p:cNvPr>
          <p:cNvSpPr txBox="1"/>
          <p:nvPr/>
        </p:nvSpPr>
        <p:spPr>
          <a:xfrm>
            <a:off x="2503256" y="1343787"/>
            <a:ext cx="1294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err="1"/>
              <a:t>Pointcloud</a:t>
            </a:r>
            <a:endParaRPr lang="en-AU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C4695-6781-48E1-B5FC-F09B244BB274}"/>
              </a:ext>
            </a:extLst>
          </p:cNvPr>
          <p:cNvSpPr txBox="1"/>
          <p:nvPr/>
        </p:nvSpPr>
        <p:spPr>
          <a:xfrm>
            <a:off x="8138915" y="1343787"/>
            <a:ext cx="1294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err="1"/>
              <a:t>Pointcloud</a:t>
            </a:r>
            <a:endParaRPr lang="en-AU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5E5E0-5C58-4559-9675-90A4CA0FD3DA}"/>
              </a:ext>
            </a:extLst>
          </p:cNvPr>
          <p:cNvSpPr txBox="1"/>
          <p:nvPr/>
        </p:nvSpPr>
        <p:spPr>
          <a:xfrm>
            <a:off x="1371959" y="6010451"/>
            <a:ext cx="1315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RGB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70BCD1-29C9-47BF-BC1A-63302FD65604}"/>
              </a:ext>
            </a:extLst>
          </p:cNvPr>
          <p:cNvSpPr txBox="1"/>
          <p:nvPr/>
        </p:nvSpPr>
        <p:spPr>
          <a:xfrm>
            <a:off x="6907393" y="6001174"/>
            <a:ext cx="1315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RGB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ADE2A-CD25-47E8-96E1-9EFFBDC32175}"/>
              </a:ext>
            </a:extLst>
          </p:cNvPr>
          <p:cNvSpPr txBox="1"/>
          <p:nvPr/>
        </p:nvSpPr>
        <p:spPr>
          <a:xfrm>
            <a:off x="3069863" y="6009966"/>
            <a:ext cx="2750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/>
              <a:t>Depth image </a:t>
            </a:r>
          </a:p>
          <a:p>
            <a:pPr algn="ctr"/>
            <a:r>
              <a:rPr lang="en-AU" sz="2000" dirty="0"/>
              <a:t>(brightened for visibility)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D12DB-A214-408B-A0E8-63570F671E0B}"/>
              </a:ext>
            </a:extLst>
          </p:cNvPr>
          <p:cNvSpPr txBox="1"/>
          <p:nvPr/>
        </p:nvSpPr>
        <p:spPr>
          <a:xfrm>
            <a:off x="8649556" y="6009966"/>
            <a:ext cx="2750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/>
              <a:t>Depth image </a:t>
            </a:r>
          </a:p>
          <a:p>
            <a:pPr algn="ctr"/>
            <a:r>
              <a:rPr lang="en-AU" sz="2000" dirty="0"/>
              <a:t>(brightened for visibility)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B037C-B691-4756-8A1D-2316B716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642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260C-7B1C-498C-B1A2-9B3FF5B4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R200 vs D415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83CF-7BAA-41B4-AAF9-2364D449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20" y="2042349"/>
            <a:ext cx="3253459" cy="2440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5CFBE-1FAA-4A8B-A24C-513028CBD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1" y="2042349"/>
            <a:ext cx="3253459" cy="2440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B0FBF-C02C-4E52-A734-CE0578750C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600" y="2042349"/>
            <a:ext cx="4337944" cy="2440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36944-DCDA-44A3-9BAF-B3CB584F8CE8}"/>
              </a:ext>
            </a:extLst>
          </p:cNvPr>
          <p:cNvSpPr txBox="1"/>
          <p:nvPr/>
        </p:nvSpPr>
        <p:spPr>
          <a:xfrm>
            <a:off x="1922329" y="4881436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First R200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B7649-C770-48D7-AA81-E006781A9505}"/>
              </a:ext>
            </a:extLst>
          </p:cNvPr>
          <p:cNvSpPr txBox="1"/>
          <p:nvPr/>
        </p:nvSpPr>
        <p:spPr>
          <a:xfrm>
            <a:off x="5059010" y="4881436"/>
            <a:ext cx="139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Second R200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8CFF0-47EA-4F1E-80CE-1D499D56C095}"/>
              </a:ext>
            </a:extLst>
          </p:cNvPr>
          <p:cNvSpPr txBox="1"/>
          <p:nvPr/>
        </p:nvSpPr>
        <p:spPr>
          <a:xfrm>
            <a:off x="9239572" y="488143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D415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E95AF-A22A-4ED0-833D-D36FC7C65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499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Building Quadcopter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CBB4B-7773-4C50-B570-D2500AF39850}"/>
              </a:ext>
            </a:extLst>
          </p:cNvPr>
          <p:cNvSpPr txBox="1"/>
          <p:nvPr/>
        </p:nvSpPr>
        <p:spPr>
          <a:xfrm>
            <a:off x="6653048" y="1650428"/>
            <a:ext cx="50134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TX2 with </a:t>
            </a:r>
            <a:r>
              <a:rPr lang="en-AU" dirty="0" err="1"/>
              <a:t>Orbitty</a:t>
            </a:r>
            <a:r>
              <a:rPr lang="en-AU" dirty="0"/>
              <a:t> carrier board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 err="1"/>
              <a:t>Pixhawk</a:t>
            </a:r>
            <a:r>
              <a:rPr lang="en-AU" dirty="0"/>
              <a:t> 4 flight controller and GPS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RealSense camera with fixed mount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Lithium polymer battery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Receiver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Radio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Vicon markers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F2DDE7-8F70-46B1-B6D5-9289B1C2C5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6"/>
          <a:stretch/>
        </p:blipFill>
        <p:spPr>
          <a:xfrm>
            <a:off x="6749866" y="4195382"/>
            <a:ext cx="4034971" cy="2011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3B6319-0520-4157-AD87-A8C9DD975886}"/>
              </a:ext>
            </a:extLst>
          </p:cNvPr>
          <p:cNvSpPr/>
          <p:nvPr/>
        </p:nvSpPr>
        <p:spPr>
          <a:xfrm>
            <a:off x="7223203" y="5782490"/>
            <a:ext cx="629880" cy="5598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ysClr val="windowText" lastClr="000000"/>
                </a:solidFill>
              </a:rPr>
              <a:t>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158A7-F82B-4784-A54E-21B2A6B21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332886"/>
            <a:ext cx="5450598" cy="38301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744C51-8858-49AA-8F8E-8E5E1D94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33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0F8A7D-5478-4B5D-98D0-C4DFCFF7BAFA}"/>
              </a:ext>
            </a:extLst>
          </p:cNvPr>
          <p:cNvGrpSpPr/>
          <p:nvPr/>
        </p:nvGrpSpPr>
        <p:grpSpPr>
          <a:xfrm>
            <a:off x="796815" y="3348874"/>
            <a:ext cx="4382624" cy="2840271"/>
            <a:chOff x="995288" y="3036133"/>
            <a:chExt cx="5131192" cy="34657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1EAFEB-C203-4747-BFE4-DFDE71B13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5" r="7339" b="24231"/>
            <a:stretch/>
          </p:blipFill>
          <p:spPr>
            <a:xfrm>
              <a:off x="995288" y="3036133"/>
              <a:ext cx="5131192" cy="346575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F5A785-3080-4003-9354-4F5964DE9AC1}"/>
                </a:ext>
              </a:extLst>
            </p:cNvPr>
            <p:cNvSpPr/>
            <p:nvPr/>
          </p:nvSpPr>
          <p:spPr>
            <a:xfrm>
              <a:off x="1097281" y="3613638"/>
              <a:ext cx="511712" cy="545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8E708A-D15C-4308-874E-ED8AE1AD6FB7}"/>
                </a:ext>
              </a:extLst>
            </p:cNvPr>
            <p:cNvSpPr/>
            <p:nvPr/>
          </p:nvSpPr>
          <p:spPr>
            <a:xfrm>
              <a:off x="2682241" y="5300198"/>
              <a:ext cx="511712" cy="545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0A07DD-5314-45A6-881C-C5A90220113B}"/>
                </a:ext>
              </a:extLst>
            </p:cNvPr>
            <p:cNvSpPr/>
            <p:nvPr/>
          </p:nvSpPr>
          <p:spPr>
            <a:xfrm>
              <a:off x="5588001" y="3745718"/>
              <a:ext cx="511712" cy="545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4EA7EA-BEF3-46D2-AEC1-76A892A69698}"/>
                </a:ext>
              </a:extLst>
            </p:cNvPr>
            <p:cNvSpPr/>
            <p:nvPr/>
          </p:nvSpPr>
          <p:spPr>
            <a:xfrm>
              <a:off x="3048001" y="3217398"/>
              <a:ext cx="511712" cy="545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79058A-D74D-48F5-AC1B-980A0246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Vicon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11055-0963-427C-AA76-FA7E2933A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60286" y="2333909"/>
            <a:ext cx="4598573" cy="3448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C3548-BA8D-4556-A923-3BDF7FE563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13125" b="39165"/>
          <a:stretch/>
        </p:blipFill>
        <p:spPr>
          <a:xfrm>
            <a:off x="4630880" y="2021185"/>
            <a:ext cx="3609372" cy="1715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09405-250E-48E2-8479-513CF85249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40463" r="25863" b="38408"/>
          <a:stretch/>
        </p:blipFill>
        <p:spPr>
          <a:xfrm>
            <a:off x="1171945" y="1322409"/>
            <a:ext cx="4720487" cy="12449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4F21C2-A6F1-41F4-A5AC-C498CF80DB0F}"/>
              </a:ext>
            </a:extLst>
          </p:cNvPr>
          <p:cNvSpPr txBox="1"/>
          <p:nvPr/>
        </p:nvSpPr>
        <p:spPr>
          <a:xfrm>
            <a:off x="5179439" y="5717847"/>
            <a:ext cx="195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Vicon markers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6DE6ED-0E3C-4150-A879-5C59A3C38D44}"/>
              </a:ext>
            </a:extLst>
          </p:cNvPr>
          <p:cNvSpPr txBox="1"/>
          <p:nvPr/>
        </p:nvSpPr>
        <p:spPr>
          <a:xfrm>
            <a:off x="5987287" y="1487131"/>
            <a:ext cx="153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IR cameras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38845-635B-4049-965A-7ECD036E53EC}"/>
              </a:ext>
            </a:extLst>
          </p:cNvPr>
          <p:cNvSpPr txBox="1"/>
          <p:nvPr/>
        </p:nvSpPr>
        <p:spPr>
          <a:xfrm>
            <a:off x="9710158" y="1322409"/>
            <a:ext cx="216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Vicon computer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3FE47-11FC-4F58-BB77-ED4AE2D1C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11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0710-5937-46B0-8ACB-37D0F2A8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A7269-9D1A-4301-820E-F66914FB7FB1}"/>
              </a:ext>
            </a:extLst>
          </p:cNvPr>
          <p:cNvSpPr txBox="1"/>
          <p:nvPr/>
        </p:nvSpPr>
        <p:spPr>
          <a:xfrm>
            <a:off x="8903861" y="3253115"/>
            <a:ext cx="228395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Vicon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63C23-F7BE-4568-A534-4F675D03886E}"/>
              </a:ext>
            </a:extLst>
          </p:cNvPr>
          <p:cNvSpPr txBox="1"/>
          <p:nvPr/>
        </p:nvSpPr>
        <p:spPr>
          <a:xfrm>
            <a:off x="4608228" y="2905781"/>
            <a:ext cx="1944316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Work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D452A-7C53-4051-9E08-C6E3442989E2}"/>
              </a:ext>
            </a:extLst>
          </p:cNvPr>
          <p:cNvSpPr txBox="1"/>
          <p:nvPr/>
        </p:nvSpPr>
        <p:spPr>
          <a:xfrm>
            <a:off x="1410099" y="2905781"/>
            <a:ext cx="998563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TX2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33CA1-1282-4C7E-BE24-C54258D720CE}"/>
              </a:ext>
            </a:extLst>
          </p:cNvPr>
          <p:cNvSpPr txBox="1"/>
          <p:nvPr/>
        </p:nvSpPr>
        <p:spPr>
          <a:xfrm>
            <a:off x="3659710" y="4102500"/>
            <a:ext cx="140344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 err="1"/>
              <a:t>Pixhawk</a:t>
            </a:r>
            <a:endParaRPr lang="en-A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5C6BB-7E24-4754-8EB6-4B00DB3EAB99}"/>
              </a:ext>
            </a:extLst>
          </p:cNvPr>
          <p:cNvSpPr txBox="1"/>
          <p:nvPr/>
        </p:nvSpPr>
        <p:spPr>
          <a:xfrm>
            <a:off x="6552544" y="4102500"/>
            <a:ext cx="19681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Transmitter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281993-A896-4AB1-BABB-341325F7F8C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H="1" flipV="1">
            <a:off x="1909381" y="3367446"/>
            <a:ext cx="2452051" cy="73505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667FDA-658A-48D2-BA31-72B7811A23B1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4361432" y="3367446"/>
            <a:ext cx="1218954" cy="73505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ECD6D7-6E66-441A-8707-8658C83F66C5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063154" y="4333333"/>
            <a:ext cx="148939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0DF6A3-F7A2-4F64-B69B-A1E118307462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2408662" y="3136614"/>
            <a:ext cx="21995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43BB46-9672-41E7-9E2F-C45D7F1201AD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 flipV="1">
            <a:off x="6552544" y="3136614"/>
            <a:ext cx="2351317" cy="34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53EBEF-6858-44A2-9CCB-1A82CC8C7FED}"/>
              </a:ext>
            </a:extLst>
          </p:cNvPr>
          <p:cNvSpPr txBox="1"/>
          <p:nvPr/>
        </p:nvSpPr>
        <p:spPr>
          <a:xfrm>
            <a:off x="7222979" y="2849816"/>
            <a:ext cx="19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vicon_bridge</a:t>
            </a:r>
            <a:r>
              <a:rPr lang="en-AU" dirty="0"/>
              <a:t> (ROS)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216CCF-DF0D-427C-96C5-D289DE28F563}"/>
              </a:ext>
            </a:extLst>
          </p:cNvPr>
          <p:cNvSpPr txBox="1"/>
          <p:nvPr/>
        </p:nvSpPr>
        <p:spPr>
          <a:xfrm>
            <a:off x="5063154" y="366391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Radio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E40852-D434-4CC5-AEA0-A03196538A47}"/>
              </a:ext>
            </a:extLst>
          </p:cNvPr>
          <p:cNvSpPr txBox="1"/>
          <p:nvPr/>
        </p:nvSpPr>
        <p:spPr>
          <a:xfrm>
            <a:off x="5315502" y="4398972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Receiver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CEA062-2EE1-4A44-BCF7-263825A8F09B}"/>
              </a:ext>
            </a:extLst>
          </p:cNvPr>
          <p:cNvSpPr txBox="1"/>
          <p:nvPr/>
        </p:nvSpPr>
        <p:spPr>
          <a:xfrm>
            <a:off x="2143784" y="3829111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Telemetry cable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DAB6A-D26B-4061-BAD6-434EF3EB61E7}"/>
              </a:ext>
            </a:extLst>
          </p:cNvPr>
          <p:cNvSpPr txBox="1"/>
          <p:nvPr/>
        </p:nvSpPr>
        <p:spPr>
          <a:xfrm>
            <a:off x="2918601" y="2422591"/>
            <a:ext cx="144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mavros</a:t>
            </a:r>
            <a:r>
              <a:rPr lang="en-AU" dirty="0"/>
              <a:t> (ROS)</a:t>
            </a:r>
          </a:p>
          <a:p>
            <a:r>
              <a:rPr lang="en-AU" dirty="0"/>
              <a:t>SSH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92D5FD-6E5E-45DC-A0C7-62439A442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73141"/>
            <a:ext cx="1376853" cy="10326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0AE895-0C1F-4A21-9E98-A983981C53D0}"/>
              </a:ext>
            </a:extLst>
          </p:cNvPr>
          <p:cNvSpPr txBox="1"/>
          <p:nvPr/>
        </p:nvSpPr>
        <p:spPr>
          <a:xfrm>
            <a:off x="175663" y="4851288"/>
            <a:ext cx="19681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RealSense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98E2D6-3898-4035-8FDF-ED69123C678D}"/>
              </a:ext>
            </a:extLst>
          </p:cNvPr>
          <p:cNvCxnSpPr>
            <a:cxnSpLocks/>
            <a:stCxn id="21" idx="0"/>
            <a:endCxn id="6" idx="2"/>
          </p:cNvCxnSpPr>
          <p:nvPr/>
        </p:nvCxnSpPr>
        <p:spPr>
          <a:xfrm flipV="1">
            <a:off x="1159724" y="3367446"/>
            <a:ext cx="749657" cy="148384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036D487-2421-4F97-90CB-956CF1A6BD09}"/>
              </a:ext>
            </a:extLst>
          </p:cNvPr>
          <p:cNvSpPr txBox="1"/>
          <p:nvPr/>
        </p:nvSpPr>
        <p:spPr>
          <a:xfrm>
            <a:off x="883451" y="3885402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USB</a:t>
            </a:r>
          </a:p>
          <a:p>
            <a:r>
              <a:rPr lang="en-AU" dirty="0"/>
              <a:t>ROS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7F2418-6C4B-4AF7-9428-AABBEAF84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7" b="25101"/>
          <a:stretch/>
        </p:blipFill>
        <p:spPr>
          <a:xfrm>
            <a:off x="324430" y="5382203"/>
            <a:ext cx="1670586" cy="623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BFB4A7-E4D5-4D84-A23D-DBD49BB1B2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3" t="8292" r="17163" b="44525"/>
          <a:stretch/>
        </p:blipFill>
        <p:spPr>
          <a:xfrm>
            <a:off x="3521963" y="4633415"/>
            <a:ext cx="1667365" cy="12399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F4BDC0-4F64-4A45-AB94-BEEE40131E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7" t="2912" r="19885" b="14502"/>
          <a:stretch/>
        </p:blipFill>
        <p:spPr>
          <a:xfrm>
            <a:off x="6954053" y="4564165"/>
            <a:ext cx="1163838" cy="15046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8182AD-4BA6-4901-BBF4-C515D2FB66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30" y="1413759"/>
            <a:ext cx="1853782" cy="13903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FB8E4F-083A-4196-A4EE-7C631792BD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62254" y="4220434"/>
            <a:ext cx="2039873" cy="15299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E116537-3B87-4164-8B32-B5707AD2804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13125" b="39165"/>
          <a:stretch/>
        </p:blipFill>
        <p:spPr>
          <a:xfrm>
            <a:off x="9891401" y="2029333"/>
            <a:ext cx="1654767" cy="7865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BCF1C3-AAE4-4709-861F-4A2E1C05916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40463" r="25863" b="38408"/>
          <a:stretch/>
        </p:blipFill>
        <p:spPr>
          <a:xfrm>
            <a:off x="7848027" y="1717418"/>
            <a:ext cx="2691369" cy="7098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FB689-6258-480A-B238-2BBFD0BE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31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FD79-898F-44AD-807E-4F6F996A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Collecting data - trajectories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0975B8-C22E-4283-9785-C3043BE1EC1D}"/>
              </a:ext>
            </a:extLst>
          </p:cNvPr>
          <p:cNvSpPr/>
          <p:nvPr/>
        </p:nvSpPr>
        <p:spPr>
          <a:xfrm>
            <a:off x="809593" y="2666729"/>
            <a:ext cx="2837373" cy="24738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4EC07B-F9B4-446E-902B-C23AE8137854}"/>
              </a:ext>
            </a:extLst>
          </p:cNvPr>
          <p:cNvSpPr/>
          <p:nvPr/>
        </p:nvSpPr>
        <p:spPr>
          <a:xfrm>
            <a:off x="4219748" y="3186522"/>
            <a:ext cx="3004424" cy="150080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BC74CE-F050-402E-B778-6FD44CCC075E}"/>
              </a:ext>
            </a:extLst>
          </p:cNvPr>
          <p:cNvCxnSpPr>
            <a:cxnSpLocks/>
          </p:cNvCxnSpPr>
          <p:nvPr/>
        </p:nvCxnSpPr>
        <p:spPr>
          <a:xfrm flipV="1">
            <a:off x="7852323" y="3186522"/>
            <a:ext cx="0" cy="73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220C33-2DEE-44AE-B2E2-7A9C2347637E}"/>
              </a:ext>
            </a:extLst>
          </p:cNvPr>
          <p:cNvCxnSpPr>
            <a:cxnSpLocks/>
          </p:cNvCxnSpPr>
          <p:nvPr/>
        </p:nvCxnSpPr>
        <p:spPr>
          <a:xfrm>
            <a:off x="7852323" y="3171024"/>
            <a:ext cx="924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F3E789-3658-467E-A61B-7118DEE89074}"/>
              </a:ext>
            </a:extLst>
          </p:cNvPr>
          <p:cNvCxnSpPr>
            <a:cxnSpLocks/>
          </p:cNvCxnSpPr>
          <p:nvPr/>
        </p:nvCxnSpPr>
        <p:spPr>
          <a:xfrm flipV="1">
            <a:off x="8776661" y="3168919"/>
            <a:ext cx="0" cy="1499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8434E5-1552-43FB-BE4F-1A57ABA3DB99}"/>
              </a:ext>
            </a:extLst>
          </p:cNvPr>
          <p:cNvSpPr txBox="1"/>
          <p:nvPr/>
        </p:nvSpPr>
        <p:spPr>
          <a:xfrm>
            <a:off x="1245842" y="5312883"/>
            <a:ext cx="2093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 loops</a:t>
            </a:r>
          </a:p>
          <a:p>
            <a:r>
              <a:rPr lang="en-AU" dirty="0"/>
              <a:t>Quad facing inwards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36E7CC-C9CC-42C0-9F7D-AD3E87DE3FE3}"/>
              </a:ext>
            </a:extLst>
          </p:cNvPr>
          <p:cNvSpPr txBox="1"/>
          <p:nvPr/>
        </p:nvSpPr>
        <p:spPr>
          <a:xfrm>
            <a:off x="4675328" y="5284167"/>
            <a:ext cx="2093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 loops</a:t>
            </a:r>
          </a:p>
          <a:p>
            <a:r>
              <a:rPr lang="en-AU" dirty="0"/>
              <a:t>Quad facing inwards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62300-3F11-41BE-BD96-1402F105E12E}"/>
              </a:ext>
            </a:extLst>
          </p:cNvPr>
          <p:cNvSpPr txBox="1"/>
          <p:nvPr/>
        </p:nvSpPr>
        <p:spPr>
          <a:xfrm>
            <a:off x="8460788" y="5276728"/>
            <a:ext cx="248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Mirrored trajectory back</a:t>
            </a:r>
          </a:p>
          <a:p>
            <a:r>
              <a:rPr lang="en-AU" dirty="0"/>
              <a:t>Quad facing forwards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E5E442-81CB-47C0-9B5C-B73FBA584DE6}"/>
              </a:ext>
            </a:extLst>
          </p:cNvPr>
          <p:cNvSpPr txBox="1"/>
          <p:nvPr/>
        </p:nvSpPr>
        <p:spPr>
          <a:xfrm>
            <a:off x="1876355" y="2103778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Circle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2DBDC7-F132-4047-9084-F245DAE08A55}"/>
              </a:ext>
            </a:extLst>
          </p:cNvPr>
          <p:cNvSpPr txBox="1"/>
          <p:nvPr/>
        </p:nvSpPr>
        <p:spPr>
          <a:xfrm>
            <a:off x="5152390" y="2083807"/>
            <a:ext cx="11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Rectangle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5B5B1B-3BFC-403E-8D24-2DFC7451B9E6}"/>
              </a:ext>
            </a:extLst>
          </p:cNvPr>
          <p:cNvSpPr txBox="1"/>
          <p:nvPr/>
        </p:nvSpPr>
        <p:spPr>
          <a:xfrm>
            <a:off x="9029853" y="2108829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Lawnmower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CA003D-B5F2-4D14-A2C3-EC96F2E630F3}"/>
              </a:ext>
            </a:extLst>
          </p:cNvPr>
          <p:cNvCxnSpPr>
            <a:cxnSpLocks/>
          </p:cNvCxnSpPr>
          <p:nvPr/>
        </p:nvCxnSpPr>
        <p:spPr>
          <a:xfrm>
            <a:off x="8776661" y="4668125"/>
            <a:ext cx="924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44A5B04-05EF-48BF-97CC-83F192724ABE}"/>
              </a:ext>
            </a:extLst>
          </p:cNvPr>
          <p:cNvCxnSpPr>
            <a:cxnSpLocks/>
          </p:cNvCxnSpPr>
          <p:nvPr/>
        </p:nvCxnSpPr>
        <p:spPr>
          <a:xfrm flipV="1">
            <a:off x="9700999" y="3168919"/>
            <a:ext cx="0" cy="1499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D7842C-8BB0-4FCC-A73F-852003D5ACE2}"/>
              </a:ext>
            </a:extLst>
          </p:cNvPr>
          <p:cNvCxnSpPr>
            <a:cxnSpLocks/>
          </p:cNvCxnSpPr>
          <p:nvPr/>
        </p:nvCxnSpPr>
        <p:spPr>
          <a:xfrm>
            <a:off x="9700999" y="3186522"/>
            <a:ext cx="924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ACB13B8-FB31-4BBA-9748-1ED2DD1E59C0}"/>
              </a:ext>
            </a:extLst>
          </p:cNvPr>
          <p:cNvCxnSpPr>
            <a:cxnSpLocks/>
          </p:cNvCxnSpPr>
          <p:nvPr/>
        </p:nvCxnSpPr>
        <p:spPr>
          <a:xfrm flipV="1">
            <a:off x="10625337" y="3188125"/>
            <a:ext cx="0" cy="1499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615754D-F920-4FEC-9436-49CD58693C49}"/>
              </a:ext>
            </a:extLst>
          </p:cNvPr>
          <p:cNvCxnSpPr>
            <a:cxnSpLocks/>
          </p:cNvCxnSpPr>
          <p:nvPr/>
        </p:nvCxnSpPr>
        <p:spPr>
          <a:xfrm>
            <a:off x="10625337" y="4693686"/>
            <a:ext cx="9243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957499C-9D0C-4C2C-81BD-64E45BB36E62}"/>
              </a:ext>
            </a:extLst>
          </p:cNvPr>
          <p:cNvCxnSpPr>
            <a:cxnSpLocks/>
          </p:cNvCxnSpPr>
          <p:nvPr/>
        </p:nvCxnSpPr>
        <p:spPr>
          <a:xfrm flipV="1">
            <a:off x="11546359" y="3949229"/>
            <a:ext cx="0" cy="73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124FFE7-FCA5-49ED-B86B-3BF99583C9E9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2228280" y="2666729"/>
            <a:ext cx="0" cy="1157055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35E3BD4-4C2E-492B-A60D-43F6C19AACB0}"/>
              </a:ext>
            </a:extLst>
          </p:cNvPr>
          <p:cNvSpPr txBox="1"/>
          <p:nvPr/>
        </p:nvSpPr>
        <p:spPr>
          <a:xfrm>
            <a:off x="2337187" y="318889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1m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99BB7-34FA-44DB-A7A3-F74F0D30FEEB}"/>
              </a:ext>
            </a:extLst>
          </p:cNvPr>
          <p:cNvSpPr txBox="1"/>
          <p:nvPr/>
        </p:nvSpPr>
        <p:spPr>
          <a:xfrm>
            <a:off x="6626346" y="380381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1m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9CFCF9-CA52-4178-8E09-F2322C134C60}"/>
              </a:ext>
            </a:extLst>
          </p:cNvPr>
          <p:cNvSpPr txBox="1"/>
          <p:nvPr/>
        </p:nvSpPr>
        <p:spPr>
          <a:xfrm>
            <a:off x="5449948" y="318957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2m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444051-1C0C-43C6-9E00-AAFD5B477CFD}"/>
              </a:ext>
            </a:extLst>
          </p:cNvPr>
          <p:cNvSpPr txBox="1"/>
          <p:nvPr/>
        </p:nvSpPr>
        <p:spPr>
          <a:xfrm>
            <a:off x="7964018" y="279958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0.5m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E9FE92E-9056-46BA-9863-B10F043B10FA}"/>
              </a:ext>
            </a:extLst>
          </p:cNvPr>
          <p:cNvSpPr txBox="1"/>
          <p:nvPr/>
        </p:nvSpPr>
        <p:spPr>
          <a:xfrm>
            <a:off x="8752800" y="37190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1m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94AA34-D1F3-4047-AB49-F6DB180665E7}"/>
              </a:ext>
            </a:extLst>
          </p:cNvPr>
          <p:cNvCxnSpPr>
            <a:cxnSpLocks/>
          </p:cNvCxnSpPr>
          <p:nvPr/>
        </p:nvCxnSpPr>
        <p:spPr>
          <a:xfrm flipV="1">
            <a:off x="809593" y="3186522"/>
            <a:ext cx="0" cy="7439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35BE80-0B67-4D5C-AAC9-3A6E56D9087A}"/>
              </a:ext>
            </a:extLst>
          </p:cNvPr>
          <p:cNvCxnSpPr>
            <a:cxnSpLocks/>
          </p:cNvCxnSpPr>
          <p:nvPr/>
        </p:nvCxnSpPr>
        <p:spPr>
          <a:xfrm>
            <a:off x="809593" y="3915511"/>
            <a:ext cx="66360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CAB0F19-918E-450B-A034-599E2FBA3CB0}"/>
              </a:ext>
            </a:extLst>
          </p:cNvPr>
          <p:cNvSpPr/>
          <p:nvPr/>
        </p:nvSpPr>
        <p:spPr>
          <a:xfrm>
            <a:off x="667968" y="3719000"/>
            <a:ext cx="304792" cy="320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F83C3D-347B-43D7-A908-01CCCAE91DA5}"/>
              </a:ext>
            </a:extLst>
          </p:cNvPr>
          <p:cNvCxnSpPr>
            <a:cxnSpLocks/>
          </p:cNvCxnSpPr>
          <p:nvPr/>
        </p:nvCxnSpPr>
        <p:spPr>
          <a:xfrm flipV="1">
            <a:off x="4215486" y="3291306"/>
            <a:ext cx="0" cy="7439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F3F7F1-85FA-42A7-8EA7-0EDC835F6E1E}"/>
              </a:ext>
            </a:extLst>
          </p:cNvPr>
          <p:cNvCxnSpPr>
            <a:cxnSpLocks/>
          </p:cNvCxnSpPr>
          <p:nvPr/>
        </p:nvCxnSpPr>
        <p:spPr>
          <a:xfrm>
            <a:off x="4215486" y="4020295"/>
            <a:ext cx="66360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3AD66F1-B3E8-40A0-8CDC-74ABB0AA9369}"/>
              </a:ext>
            </a:extLst>
          </p:cNvPr>
          <p:cNvSpPr/>
          <p:nvPr/>
        </p:nvSpPr>
        <p:spPr>
          <a:xfrm>
            <a:off x="4073861" y="3823784"/>
            <a:ext cx="304792" cy="320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6AFDB3-5CDD-4A1F-8A11-C0B07492F3E0}"/>
              </a:ext>
            </a:extLst>
          </p:cNvPr>
          <p:cNvCxnSpPr>
            <a:cxnSpLocks/>
          </p:cNvCxnSpPr>
          <p:nvPr/>
        </p:nvCxnSpPr>
        <p:spPr>
          <a:xfrm flipH="1" flipV="1">
            <a:off x="7288814" y="3979527"/>
            <a:ext cx="572588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4F3FAD-CAEA-459E-BD55-40609CD37CFC}"/>
              </a:ext>
            </a:extLst>
          </p:cNvPr>
          <p:cNvCxnSpPr>
            <a:cxnSpLocks/>
          </p:cNvCxnSpPr>
          <p:nvPr/>
        </p:nvCxnSpPr>
        <p:spPr>
          <a:xfrm flipV="1">
            <a:off x="7861401" y="3393764"/>
            <a:ext cx="0" cy="5708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C6C5D61-BAC0-4626-AD3E-FEE58D0CD769}"/>
              </a:ext>
            </a:extLst>
          </p:cNvPr>
          <p:cNvSpPr/>
          <p:nvPr/>
        </p:nvSpPr>
        <p:spPr>
          <a:xfrm>
            <a:off x="7719776" y="3768097"/>
            <a:ext cx="304792" cy="320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19171B-8361-485F-B99E-F4D5D87C1E90}"/>
              </a:ext>
            </a:extLst>
          </p:cNvPr>
          <p:cNvCxnSpPr>
            <a:cxnSpLocks/>
          </p:cNvCxnSpPr>
          <p:nvPr/>
        </p:nvCxnSpPr>
        <p:spPr>
          <a:xfrm flipH="1" flipV="1">
            <a:off x="5149578" y="4696272"/>
            <a:ext cx="572588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41955F4-D8A2-4530-ACFC-4CCB988504AC}"/>
              </a:ext>
            </a:extLst>
          </p:cNvPr>
          <p:cNvCxnSpPr>
            <a:cxnSpLocks/>
          </p:cNvCxnSpPr>
          <p:nvPr/>
        </p:nvCxnSpPr>
        <p:spPr>
          <a:xfrm flipV="1">
            <a:off x="5722165" y="4110509"/>
            <a:ext cx="0" cy="5708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64107F08-74CD-47F8-BBF4-BB0ADA2E87D5}"/>
              </a:ext>
            </a:extLst>
          </p:cNvPr>
          <p:cNvSpPr/>
          <p:nvPr/>
        </p:nvSpPr>
        <p:spPr>
          <a:xfrm>
            <a:off x="5580540" y="4484842"/>
            <a:ext cx="304792" cy="320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AF1AAC6-A20B-4D9F-958A-CF2B53163004}"/>
              </a:ext>
            </a:extLst>
          </p:cNvPr>
          <p:cNvCxnSpPr>
            <a:cxnSpLocks/>
          </p:cNvCxnSpPr>
          <p:nvPr/>
        </p:nvCxnSpPr>
        <p:spPr>
          <a:xfrm flipH="1" flipV="1">
            <a:off x="1644922" y="5167923"/>
            <a:ext cx="572588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33CC7C-8017-42A7-8E52-A21CBEFE9478}"/>
              </a:ext>
            </a:extLst>
          </p:cNvPr>
          <p:cNvCxnSpPr>
            <a:cxnSpLocks/>
          </p:cNvCxnSpPr>
          <p:nvPr/>
        </p:nvCxnSpPr>
        <p:spPr>
          <a:xfrm flipV="1">
            <a:off x="2217509" y="4582160"/>
            <a:ext cx="0" cy="5708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76A4AFC6-28A9-4A6E-BEB2-E3064B0506F6}"/>
              </a:ext>
            </a:extLst>
          </p:cNvPr>
          <p:cNvSpPr/>
          <p:nvPr/>
        </p:nvSpPr>
        <p:spPr>
          <a:xfrm>
            <a:off x="2075884" y="4956493"/>
            <a:ext cx="304792" cy="320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E300DF-ED26-4884-9448-B5E51205954A}"/>
              </a:ext>
            </a:extLst>
          </p:cNvPr>
          <p:cNvCxnSpPr>
            <a:cxnSpLocks/>
          </p:cNvCxnSpPr>
          <p:nvPr/>
        </p:nvCxnSpPr>
        <p:spPr>
          <a:xfrm flipV="1">
            <a:off x="9901688" y="2476323"/>
            <a:ext cx="0" cy="7439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A675D16-07FE-402E-B2FC-54BB0DCD593F}"/>
              </a:ext>
            </a:extLst>
          </p:cNvPr>
          <p:cNvCxnSpPr>
            <a:cxnSpLocks/>
          </p:cNvCxnSpPr>
          <p:nvPr/>
        </p:nvCxnSpPr>
        <p:spPr>
          <a:xfrm>
            <a:off x="9901688" y="3205312"/>
            <a:ext cx="66360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B5C2F9E4-31E6-42E8-9C7D-45B7DFCBB7ED}"/>
              </a:ext>
            </a:extLst>
          </p:cNvPr>
          <p:cNvSpPr/>
          <p:nvPr/>
        </p:nvSpPr>
        <p:spPr>
          <a:xfrm>
            <a:off x="9760063" y="3008801"/>
            <a:ext cx="304792" cy="320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104B-2DB8-429B-AA96-E6183670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7</a:t>
            </a:fld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B4E27A-189A-474E-892A-731696F329CB}"/>
              </a:ext>
            </a:extLst>
          </p:cNvPr>
          <p:cNvSpPr/>
          <p:nvPr/>
        </p:nvSpPr>
        <p:spPr>
          <a:xfrm>
            <a:off x="792009" y="385309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71001A8-CB9D-4FDC-A231-07E3459FF895}"/>
              </a:ext>
            </a:extLst>
          </p:cNvPr>
          <p:cNvSpPr/>
          <p:nvPr/>
        </p:nvSpPr>
        <p:spPr>
          <a:xfrm>
            <a:off x="2205418" y="511117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5C4FBE-CD68-4206-ADD6-388E6DF110CA}"/>
              </a:ext>
            </a:extLst>
          </p:cNvPr>
          <p:cNvSpPr/>
          <p:nvPr/>
        </p:nvSpPr>
        <p:spPr>
          <a:xfrm>
            <a:off x="4195440" y="396069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F9D192-BA2F-4D9E-9355-D15520D55CC0}"/>
              </a:ext>
            </a:extLst>
          </p:cNvPr>
          <p:cNvSpPr/>
          <p:nvPr/>
        </p:nvSpPr>
        <p:spPr>
          <a:xfrm>
            <a:off x="5721960" y="463862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9A6A10-4DD6-450D-B1BD-F6B1F5881A09}"/>
              </a:ext>
            </a:extLst>
          </p:cNvPr>
          <p:cNvSpPr/>
          <p:nvPr/>
        </p:nvSpPr>
        <p:spPr>
          <a:xfrm>
            <a:off x="7838541" y="390407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953E725-FF9C-466C-A10C-CF7DD56C6622}"/>
              </a:ext>
            </a:extLst>
          </p:cNvPr>
          <p:cNvSpPr/>
          <p:nvPr/>
        </p:nvSpPr>
        <p:spPr>
          <a:xfrm>
            <a:off x="9878065" y="315959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002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2024-9ACB-4ADB-930B-FAF32866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Collecting data - Scene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458363-CAA3-4B58-8E18-CF1947ED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26" y="1678637"/>
            <a:ext cx="4934552" cy="3700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598C0E-1FDE-4AE5-B89B-614E39F4DF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22" y="1678637"/>
            <a:ext cx="4934551" cy="37009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5A8D8-7DA6-4258-99E6-92B50EE6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803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0F64B-6467-4FDA-9567-043F71A0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B9E1D-3AC7-46F7-B2B6-17D2C11FD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5561" r="7410" b="5673"/>
          <a:stretch/>
        </p:blipFill>
        <p:spPr>
          <a:xfrm rot="283643">
            <a:off x="2040787" y="1615685"/>
            <a:ext cx="7606298" cy="425675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06D90E-13E4-4192-A92A-10DEBAA7CE93}"/>
              </a:ext>
            </a:extLst>
          </p:cNvPr>
          <p:cNvCxnSpPr>
            <a:cxnSpLocks/>
          </p:cNvCxnSpPr>
          <p:nvPr/>
        </p:nvCxnSpPr>
        <p:spPr>
          <a:xfrm flipV="1">
            <a:off x="3526233" y="1465142"/>
            <a:ext cx="0" cy="674915"/>
          </a:xfrm>
          <a:prstGeom prst="line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F3C17F-7AD5-444C-B493-A7D355D4D388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572690" y="2125591"/>
            <a:ext cx="704657" cy="0"/>
          </a:xfrm>
          <a:prstGeom prst="line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59C808C-FD7E-4B9F-8ABD-5C23B7D75E09}"/>
              </a:ext>
            </a:extLst>
          </p:cNvPr>
          <p:cNvSpPr/>
          <p:nvPr/>
        </p:nvSpPr>
        <p:spPr>
          <a:xfrm>
            <a:off x="3428259" y="1954999"/>
            <a:ext cx="239483" cy="28411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061A00-A63E-422B-BCE8-DE38EB939BE3}"/>
              </a:ext>
            </a:extLst>
          </p:cNvPr>
          <p:cNvSpPr/>
          <p:nvPr/>
        </p:nvSpPr>
        <p:spPr>
          <a:xfrm>
            <a:off x="3526233" y="2069842"/>
            <a:ext cx="54428" cy="65314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C323E5-E60B-4C6D-86AC-15ACBD987C9B}"/>
              </a:ext>
            </a:extLst>
          </p:cNvPr>
          <p:cNvCxnSpPr>
            <a:cxnSpLocks/>
          </p:cNvCxnSpPr>
          <p:nvPr/>
        </p:nvCxnSpPr>
        <p:spPr>
          <a:xfrm flipV="1">
            <a:off x="6410234" y="4215599"/>
            <a:ext cx="0" cy="674915"/>
          </a:xfrm>
          <a:prstGeom prst="line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3B3617-6851-44FC-891C-CAB0F70A4C0C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6456691" y="4876048"/>
            <a:ext cx="704657" cy="0"/>
          </a:xfrm>
          <a:prstGeom prst="line">
            <a:avLst/>
          </a:prstGeom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8852B19-0122-4B3B-A0BF-6539AC01B198}"/>
              </a:ext>
            </a:extLst>
          </p:cNvPr>
          <p:cNvSpPr/>
          <p:nvPr/>
        </p:nvSpPr>
        <p:spPr>
          <a:xfrm>
            <a:off x="6312260" y="4705456"/>
            <a:ext cx="239483" cy="28411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8808CD-7313-4F10-9E7C-6C27E29143F3}"/>
              </a:ext>
            </a:extLst>
          </p:cNvPr>
          <p:cNvSpPr/>
          <p:nvPr/>
        </p:nvSpPr>
        <p:spPr>
          <a:xfrm>
            <a:off x="6410234" y="4820299"/>
            <a:ext cx="54428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C5A70-0DC6-4F7B-9545-1F288241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BFB1-F39D-4FAC-A8BB-815D7622520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9168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FFFF"/>
      </a:accent1>
      <a:accent2>
        <a:srgbClr val="FFFFFF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4959</TotalTime>
  <Words>979</Words>
  <Application>Microsoft Office PowerPoint</Application>
  <PresentationFormat>Widescreen</PresentationFormat>
  <Paragraphs>253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Retrospect</vt:lpstr>
      <vt:lpstr>Scene mapping using a RGB-D sensor from an UAV</vt:lpstr>
      <vt:lpstr>Motivation</vt:lpstr>
      <vt:lpstr>Data registration</vt:lpstr>
      <vt:lpstr>Building Quadcopter</vt:lpstr>
      <vt:lpstr>Vicon system</vt:lpstr>
      <vt:lpstr>System</vt:lpstr>
      <vt:lpstr>Collecting data - trajectories</vt:lpstr>
      <vt:lpstr>Collecting data - Scene</vt:lpstr>
      <vt:lpstr>Frames</vt:lpstr>
      <vt:lpstr>Frames</vt:lpstr>
      <vt:lpstr>Frames</vt:lpstr>
      <vt:lpstr>Projective geometry</vt:lpstr>
      <vt:lpstr>Registration techniques</vt:lpstr>
      <vt:lpstr>Results – processing frequency</vt:lpstr>
      <vt:lpstr>Results - trajectories</vt:lpstr>
      <vt:lpstr>Conclusions and future work</vt:lpstr>
      <vt:lpstr>References</vt:lpstr>
      <vt:lpstr>Questions</vt:lpstr>
      <vt:lpstr>Results – rectangle trajectory</vt:lpstr>
      <vt:lpstr>Results – lawnmower</vt:lpstr>
      <vt:lpstr>RANSAC</vt:lpstr>
      <vt:lpstr>Essential Matrix</vt:lpstr>
      <vt:lpstr>Kabsch</vt:lpstr>
      <vt:lpstr>EPnP</vt:lpstr>
      <vt:lpstr>Projective geometry</vt:lpstr>
      <vt:lpstr>Relative and absolute errors</vt:lpstr>
      <vt:lpstr>Results - errors</vt:lpstr>
      <vt:lpstr>Results – computational time</vt:lpstr>
      <vt:lpstr>Box investigation</vt:lpstr>
      <vt:lpstr>R200 vs D415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Katrina</dc:creator>
  <cp:lastModifiedBy>Katrina Ashton</cp:lastModifiedBy>
  <cp:revision>209</cp:revision>
  <dcterms:created xsi:type="dcterms:W3CDTF">2015-04-23T12:03:04Z</dcterms:created>
  <dcterms:modified xsi:type="dcterms:W3CDTF">2018-10-22T22:20:30Z</dcterms:modified>
</cp:coreProperties>
</file>